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8" r:id="rId1"/>
  </p:sldMasterIdLst>
  <p:notesMasterIdLst>
    <p:notesMasterId r:id="rId22"/>
  </p:notesMasterIdLst>
  <p:handoutMasterIdLst>
    <p:handoutMasterId r:id="rId23"/>
  </p:handoutMasterIdLst>
  <p:sldIdLst>
    <p:sldId id="296" r:id="rId2"/>
    <p:sldId id="298" r:id="rId3"/>
    <p:sldId id="294" r:id="rId4"/>
    <p:sldId id="295" r:id="rId5"/>
    <p:sldId id="297" r:id="rId6"/>
    <p:sldId id="299" r:id="rId7"/>
    <p:sldId id="313" r:id="rId8"/>
    <p:sldId id="300" r:id="rId9"/>
    <p:sldId id="301" r:id="rId10"/>
    <p:sldId id="311" r:id="rId11"/>
    <p:sldId id="314" r:id="rId12"/>
    <p:sldId id="315" r:id="rId13"/>
    <p:sldId id="303" r:id="rId14"/>
    <p:sldId id="304" r:id="rId15"/>
    <p:sldId id="305" r:id="rId16"/>
    <p:sldId id="312" r:id="rId17"/>
    <p:sldId id="309" r:id="rId18"/>
    <p:sldId id="308" r:id="rId19"/>
    <p:sldId id="307" r:id="rId20"/>
    <p:sldId id="306" r:id="rId21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an-Yves" initials="JY" lastIdx="1" clrIdx="0">
    <p:extLst>
      <p:ext uri="{19B8F6BF-5375-455C-9EA6-DF929625EA0E}">
        <p15:presenceInfo xmlns:p15="http://schemas.microsoft.com/office/powerpoint/2012/main" userId="S::jean-yves.hernandez@mongipfcip.fr::26c25928-d1db-433b-a66c-fa4de2f1d23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DCE"/>
    <a:srgbClr val="DF8C8C"/>
    <a:srgbClr val="FDFBF6"/>
    <a:srgbClr val="202C8F"/>
    <a:srgbClr val="AAC4E9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09" autoAdjust="0"/>
  </p:normalViewPr>
  <p:slideViewPr>
    <p:cSldViewPr snapToGrid="0" snapToObjects="1">
      <p:cViewPr varScale="1">
        <p:scale>
          <a:sx n="103" d="100"/>
          <a:sy n="103" d="100"/>
        </p:scale>
        <p:origin x="138" y="348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37" d="100"/>
          <a:sy n="37" d="100"/>
        </p:scale>
        <p:origin x="338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300D17-B807-4058-B5B8-9702F215BBB3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34A917-AE80-4EC4-8377-806B7F62DE28}">
      <dgm:prSet phldrT="[Texte]"/>
      <dgm:spPr/>
      <dgm:t>
        <a:bodyPr/>
        <a:lstStyle/>
        <a:p>
          <a:r>
            <a:rPr lang="fr-FR" b="1">
              <a:solidFill>
                <a:schemeClr val="bg1">
                  <a:lumMod val="25000"/>
                </a:schemeClr>
              </a:solidFill>
            </a:rPr>
            <a:t>Seconde</a:t>
          </a:r>
          <a:endParaRPr lang="fr-FR" b="1" dirty="0">
            <a:solidFill>
              <a:schemeClr val="bg1">
                <a:lumMod val="25000"/>
              </a:schemeClr>
            </a:solidFill>
          </a:endParaRPr>
        </a:p>
      </dgm:t>
    </dgm:pt>
    <dgm:pt modelId="{54E23398-19D4-4C96-9D1B-11A76AA5686C}" type="parTrans" cxnId="{D2A3A59C-C873-446E-9EBE-8C4A854D979F}">
      <dgm:prSet/>
      <dgm:spPr/>
      <dgm:t>
        <a:bodyPr/>
        <a:lstStyle/>
        <a:p>
          <a:endParaRPr lang="fr-FR"/>
        </a:p>
      </dgm:t>
    </dgm:pt>
    <dgm:pt modelId="{AD563B1C-FB6E-4A45-A20D-C609E47E7EAB}" type="sibTrans" cxnId="{D2A3A59C-C873-446E-9EBE-8C4A854D979F}">
      <dgm:prSet/>
      <dgm:spPr/>
      <dgm:t>
        <a:bodyPr/>
        <a:lstStyle/>
        <a:p>
          <a:endParaRPr lang="fr-FR"/>
        </a:p>
      </dgm:t>
    </dgm:pt>
    <dgm:pt modelId="{FD190EA1-932E-474D-982C-BC122383C869}">
      <dgm:prSet phldrT="[Texte]" custT="1"/>
      <dgm:spPr/>
      <dgm:t>
        <a:bodyPr/>
        <a:lstStyle/>
        <a:p>
          <a:r>
            <a:rPr lang="fr-FR" sz="2400" b="1" dirty="0">
              <a:solidFill>
                <a:schemeClr val="accent3">
                  <a:lumMod val="75000"/>
                </a:schemeClr>
              </a:solidFill>
            </a:rPr>
            <a:t>MTNE</a:t>
          </a:r>
        </a:p>
      </dgm:t>
    </dgm:pt>
    <dgm:pt modelId="{4E1619D9-7FC9-4366-B238-CCC0AA237C01}" type="parTrans" cxnId="{56436265-0397-46F9-AE41-92BCEB914B33}">
      <dgm:prSet/>
      <dgm:spPr/>
      <dgm:t>
        <a:bodyPr/>
        <a:lstStyle/>
        <a:p>
          <a:endParaRPr lang="fr-FR"/>
        </a:p>
      </dgm:t>
    </dgm:pt>
    <dgm:pt modelId="{1719A082-78D6-4BBA-A422-D713F7DA30B8}" type="sibTrans" cxnId="{56436265-0397-46F9-AE41-92BCEB914B33}">
      <dgm:prSet/>
      <dgm:spPr/>
      <dgm:t>
        <a:bodyPr/>
        <a:lstStyle/>
        <a:p>
          <a:endParaRPr lang="fr-FR"/>
        </a:p>
      </dgm:t>
    </dgm:pt>
    <dgm:pt modelId="{6D5B2EB2-91D8-4BA5-BF65-68BA5EE63E96}">
      <dgm:prSet phldrT="[Texte]"/>
      <dgm:spPr/>
      <dgm:t>
        <a:bodyPr/>
        <a:lstStyle/>
        <a:p>
          <a:r>
            <a:rPr lang="fr-FR" b="1">
              <a:solidFill>
                <a:schemeClr val="bg1">
                  <a:lumMod val="25000"/>
                </a:schemeClr>
              </a:solidFill>
            </a:rPr>
            <a:t>Premiere</a:t>
          </a:r>
          <a:endParaRPr lang="fr-FR" b="1" dirty="0">
            <a:solidFill>
              <a:schemeClr val="bg1">
                <a:lumMod val="25000"/>
              </a:schemeClr>
            </a:solidFill>
          </a:endParaRPr>
        </a:p>
      </dgm:t>
    </dgm:pt>
    <dgm:pt modelId="{BDB2E2DA-D28E-4557-91C9-0A1B7B2262C7}" type="parTrans" cxnId="{8E0AC4F8-AC60-4244-A7E5-EE9B6CBF27CF}">
      <dgm:prSet/>
      <dgm:spPr/>
      <dgm:t>
        <a:bodyPr/>
        <a:lstStyle/>
        <a:p>
          <a:endParaRPr lang="fr-FR"/>
        </a:p>
      </dgm:t>
    </dgm:pt>
    <dgm:pt modelId="{876A5C24-E264-4EDC-9288-642A199F116D}" type="sibTrans" cxnId="{8E0AC4F8-AC60-4244-A7E5-EE9B6CBF27CF}">
      <dgm:prSet/>
      <dgm:spPr/>
      <dgm:t>
        <a:bodyPr/>
        <a:lstStyle/>
        <a:p>
          <a:endParaRPr lang="fr-FR"/>
        </a:p>
      </dgm:t>
    </dgm:pt>
    <dgm:pt modelId="{428F5F2E-B206-4AE8-8723-1C20E73F845F}">
      <dgm:prSet phldrT="[Texte]" custT="1"/>
      <dgm:spPr/>
      <dgm:t>
        <a:bodyPr/>
        <a:lstStyle/>
        <a:p>
          <a:r>
            <a:rPr lang="fr-FR" sz="2400" b="1" kern="1200" dirty="0">
              <a:solidFill>
                <a:schemeClr val="accent3">
                  <a:lumMod val="75000"/>
                </a:schemeClr>
              </a:solidFill>
              <a:latin typeface="Sabon Next LT"/>
              <a:ea typeface="+mn-ea"/>
              <a:cs typeface="+mn-cs"/>
            </a:rPr>
            <a:t>CIEL</a:t>
          </a:r>
        </a:p>
        <a:p>
          <a:r>
            <a:rPr lang="fr-FR" sz="2000" b="1" kern="1200" dirty="0">
              <a:solidFill>
                <a:schemeClr val="bg1"/>
              </a:solidFill>
              <a:latin typeface="Palatino Linotype" panose="02040502050505030304" pitchFamily="18" charset="0"/>
              <a:ea typeface="+mn-ea"/>
              <a:cs typeface="+mn-cs"/>
            </a:rPr>
            <a:t>Deuxième promo de bac pro CIEL</a:t>
          </a:r>
        </a:p>
      </dgm:t>
    </dgm:pt>
    <dgm:pt modelId="{45BE01C1-3706-472E-BFEB-3E61D9BB11F6}" type="parTrans" cxnId="{1905BBE9-BE03-416E-8287-E1D50301CD9F}">
      <dgm:prSet/>
      <dgm:spPr/>
      <dgm:t>
        <a:bodyPr/>
        <a:lstStyle/>
        <a:p>
          <a:endParaRPr lang="fr-FR"/>
        </a:p>
      </dgm:t>
    </dgm:pt>
    <dgm:pt modelId="{508CA754-8881-4ABE-A4FB-0FC8DF7F0376}" type="sibTrans" cxnId="{1905BBE9-BE03-416E-8287-E1D50301CD9F}">
      <dgm:prSet/>
      <dgm:spPr/>
      <dgm:t>
        <a:bodyPr/>
        <a:lstStyle/>
        <a:p>
          <a:endParaRPr lang="fr-FR"/>
        </a:p>
      </dgm:t>
    </dgm:pt>
    <dgm:pt modelId="{39B40D18-D860-4084-8F40-3068187DB2DE}">
      <dgm:prSet phldrT="[Texte]"/>
      <dgm:spPr/>
      <dgm:t>
        <a:bodyPr/>
        <a:lstStyle/>
        <a:p>
          <a:r>
            <a:rPr lang="fr-FR" b="1">
              <a:solidFill>
                <a:schemeClr val="bg1">
                  <a:lumMod val="25000"/>
                </a:schemeClr>
              </a:solidFill>
            </a:rPr>
            <a:t>Terminale</a:t>
          </a:r>
          <a:endParaRPr lang="fr-FR" b="1" dirty="0">
            <a:solidFill>
              <a:schemeClr val="bg1">
                <a:lumMod val="25000"/>
              </a:schemeClr>
            </a:solidFill>
          </a:endParaRPr>
        </a:p>
      </dgm:t>
    </dgm:pt>
    <dgm:pt modelId="{D95CD10C-4C60-4299-84E4-833000A62B41}" type="parTrans" cxnId="{A6341868-79DE-485F-BF97-52FE03645175}">
      <dgm:prSet/>
      <dgm:spPr/>
      <dgm:t>
        <a:bodyPr/>
        <a:lstStyle/>
        <a:p>
          <a:endParaRPr lang="fr-FR"/>
        </a:p>
      </dgm:t>
    </dgm:pt>
    <dgm:pt modelId="{0B5506D5-8343-4413-A098-AB73051EDF6B}" type="sibTrans" cxnId="{A6341868-79DE-485F-BF97-52FE03645175}">
      <dgm:prSet/>
      <dgm:spPr/>
      <dgm:t>
        <a:bodyPr/>
        <a:lstStyle/>
        <a:p>
          <a:endParaRPr lang="fr-FR"/>
        </a:p>
      </dgm:t>
    </dgm:pt>
    <dgm:pt modelId="{C2D963B1-0CA2-4D97-8DB7-682A0D050AF1}">
      <dgm:prSet phldrT="[Texte]" custT="1"/>
      <dgm:spPr/>
      <dgm:t>
        <a:bodyPr/>
        <a:lstStyle/>
        <a:p>
          <a:r>
            <a:rPr lang="fr-FR" sz="2800" b="1" dirty="0">
              <a:solidFill>
                <a:schemeClr val="accent3">
                  <a:lumMod val="75000"/>
                </a:schemeClr>
              </a:solidFill>
              <a:latin typeface="Sabon Next LT"/>
              <a:ea typeface="+mn-ea"/>
              <a:cs typeface="+mn-cs"/>
            </a:rPr>
            <a:t>CIEL</a:t>
          </a:r>
          <a:endParaRPr lang="fr-FR" sz="2800" b="1" dirty="0">
            <a:solidFill>
              <a:schemeClr val="accent3">
                <a:lumMod val="75000"/>
              </a:schemeClr>
            </a:solidFill>
          </a:endParaRPr>
        </a:p>
      </dgm:t>
    </dgm:pt>
    <dgm:pt modelId="{5085CD57-4CEF-4F6C-B160-A0019E136BB2}" type="parTrans" cxnId="{AACFBE60-F304-4BA8-AA87-0FB379EC8E20}">
      <dgm:prSet/>
      <dgm:spPr/>
      <dgm:t>
        <a:bodyPr/>
        <a:lstStyle/>
        <a:p>
          <a:endParaRPr lang="fr-FR"/>
        </a:p>
      </dgm:t>
    </dgm:pt>
    <dgm:pt modelId="{4C794731-F71F-40CA-A1FE-F886EA63610C}" type="sibTrans" cxnId="{AACFBE60-F304-4BA8-AA87-0FB379EC8E20}">
      <dgm:prSet/>
      <dgm:spPr/>
      <dgm:t>
        <a:bodyPr/>
        <a:lstStyle/>
        <a:p>
          <a:endParaRPr lang="fr-FR"/>
        </a:p>
      </dgm:t>
    </dgm:pt>
    <dgm:pt modelId="{2BB15A96-4FC3-4C79-AE59-AA5B2F69215F}">
      <dgm:prSet phldrT="[Texte]" custT="1"/>
      <dgm:spPr/>
      <dgm:t>
        <a:bodyPr/>
        <a:lstStyle/>
        <a:p>
          <a:r>
            <a:rPr lang="fr-FR" sz="1800" dirty="0">
              <a:solidFill>
                <a:schemeClr val="bg1"/>
              </a:solidFill>
            </a:rPr>
            <a:t>Découvrir les activités de la famille de métiers</a:t>
          </a:r>
        </a:p>
      </dgm:t>
    </dgm:pt>
    <dgm:pt modelId="{076187DD-EDCF-42E1-BA8D-2F522E27008C}" type="parTrans" cxnId="{77AC2FD9-409A-4541-9517-DE5296FFE1D2}">
      <dgm:prSet/>
      <dgm:spPr/>
      <dgm:t>
        <a:bodyPr/>
        <a:lstStyle/>
        <a:p>
          <a:endParaRPr lang="fr-FR"/>
        </a:p>
      </dgm:t>
    </dgm:pt>
    <dgm:pt modelId="{CEECBCD6-E398-48A7-82BE-D69EE9D46C00}" type="sibTrans" cxnId="{77AC2FD9-409A-4541-9517-DE5296FFE1D2}">
      <dgm:prSet/>
      <dgm:spPr/>
      <dgm:t>
        <a:bodyPr/>
        <a:lstStyle/>
        <a:p>
          <a:endParaRPr lang="fr-FR"/>
        </a:p>
      </dgm:t>
    </dgm:pt>
    <dgm:pt modelId="{007EF666-F604-4236-A25C-DD85B70BD536}">
      <dgm:prSet phldrT="[Texte]" custT="1"/>
      <dgm:spPr/>
      <dgm:t>
        <a:bodyPr/>
        <a:lstStyle/>
        <a:p>
          <a:r>
            <a:rPr lang="fr-FR" sz="1800" dirty="0">
              <a:solidFill>
                <a:schemeClr val="bg1"/>
              </a:solidFill>
            </a:rPr>
            <a:t>Choisir un bac pro pour la première</a:t>
          </a:r>
        </a:p>
      </dgm:t>
    </dgm:pt>
    <dgm:pt modelId="{3EE4F60C-8B22-456E-B984-76D57CAA5D14}" type="parTrans" cxnId="{5AD72114-BBAE-4B17-9E75-0262A2E20188}">
      <dgm:prSet/>
      <dgm:spPr/>
      <dgm:t>
        <a:bodyPr/>
        <a:lstStyle/>
        <a:p>
          <a:endParaRPr lang="fr-FR"/>
        </a:p>
      </dgm:t>
    </dgm:pt>
    <dgm:pt modelId="{D67B5CF8-6581-4EAA-BA08-BCA3BBF57BAA}" type="sibTrans" cxnId="{5AD72114-BBAE-4B17-9E75-0262A2E20188}">
      <dgm:prSet/>
      <dgm:spPr/>
      <dgm:t>
        <a:bodyPr/>
        <a:lstStyle/>
        <a:p>
          <a:endParaRPr lang="fr-FR"/>
        </a:p>
      </dgm:t>
    </dgm:pt>
    <dgm:pt modelId="{E6229D7C-8FE5-4EE9-A372-9F7CD91CD9A2}">
      <dgm:prSet phldrT="[Texte]" custT="1"/>
      <dgm:spPr/>
      <dgm:t>
        <a:bodyPr/>
        <a:lstStyle/>
        <a:p>
          <a:endParaRPr lang="fr-FR" sz="1800" kern="1200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910DE7CE-4F67-45BB-A243-5164F286DEA6}" type="parTrans" cxnId="{5E016359-8EEB-410E-A0F9-EE686895D009}">
      <dgm:prSet/>
      <dgm:spPr/>
      <dgm:t>
        <a:bodyPr/>
        <a:lstStyle/>
        <a:p>
          <a:endParaRPr lang="fr-FR"/>
        </a:p>
      </dgm:t>
    </dgm:pt>
    <dgm:pt modelId="{27D6734E-23D1-4230-86C8-A1E30CE40251}" type="sibTrans" cxnId="{5E016359-8EEB-410E-A0F9-EE686895D009}">
      <dgm:prSet/>
      <dgm:spPr/>
      <dgm:t>
        <a:bodyPr/>
        <a:lstStyle/>
        <a:p>
          <a:endParaRPr lang="fr-FR"/>
        </a:p>
      </dgm:t>
    </dgm:pt>
    <dgm:pt modelId="{DDB7E470-F3DD-4C41-934C-4530E803ABBF}">
      <dgm:prSet phldrT="[Texte]" custT="1"/>
      <dgm:spPr/>
      <dgm:t>
        <a:bodyPr/>
        <a:lstStyle/>
        <a:p>
          <a:r>
            <a:rPr lang="fr-FR" sz="1800" dirty="0">
              <a:solidFill>
                <a:srgbClr val="FDFBF6"/>
              </a:solidFill>
            </a:rPr>
            <a:t>Confirmer ses apprentissages</a:t>
          </a:r>
        </a:p>
      </dgm:t>
    </dgm:pt>
    <dgm:pt modelId="{278902DF-5821-4F34-9A89-3A9F3985BCCC}" type="parTrans" cxnId="{EA855F8B-3BF8-42C8-A7B7-37CD882A9181}">
      <dgm:prSet/>
      <dgm:spPr/>
      <dgm:t>
        <a:bodyPr/>
        <a:lstStyle/>
        <a:p>
          <a:endParaRPr lang="fr-FR"/>
        </a:p>
      </dgm:t>
    </dgm:pt>
    <dgm:pt modelId="{1B0FF624-1959-4186-B942-30FE9DAD21BE}" type="sibTrans" cxnId="{EA855F8B-3BF8-42C8-A7B7-37CD882A9181}">
      <dgm:prSet/>
      <dgm:spPr/>
      <dgm:t>
        <a:bodyPr/>
        <a:lstStyle/>
        <a:p>
          <a:endParaRPr lang="fr-FR"/>
        </a:p>
      </dgm:t>
    </dgm:pt>
    <dgm:pt modelId="{2D90F319-2150-418D-B353-6C6158F8471A}">
      <dgm:prSet phldrT="[Texte]" custT="1"/>
      <dgm:spPr/>
      <dgm:t>
        <a:bodyPr/>
        <a:lstStyle/>
        <a:p>
          <a:r>
            <a:rPr lang="fr-FR" sz="2000" b="1" dirty="0">
              <a:solidFill>
                <a:srgbClr val="FDFBF6"/>
              </a:solidFill>
            </a:rPr>
            <a:t>Préparer une entrée sur le marché du travail</a:t>
          </a:r>
        </a:p>
      </dgm:t>
    </dgm:pt>
    <dgm:pt modelId="{40389B30-FDDF-417C-963A-7BF04F528D41}" type="parTrans" cxnId="{04BC2330-645D-4267-AEC8-685CF2D5CDB0}">
      <dgm:prSet/>
      <dgm:spPr/>
      <dgm:t>
        <a:bodyPr/>
        <a:lstStyle/>
        <a:p>
          <a:endParaRPr lang="fr-FR"/>
        </a:p>
      </dgm:t>
    </dgm:pt>
    <dgm:pt modelId="{D1AB839C-5D53-4ACC-AA1F-C394875BCD1B}" type="sibTrans" cxnId="{04BC2330-645D-4267-AEC8-685CF2D5CDB0}">
      <dgm:prSet/>
      <dgm:spPr/>
      <dgm:t>
        <a:bodyPr/>
        <a:lstStyle/>
        <a:p>
          <a:endParaRPr lang="fr-FR"/>
        </a:p>
      </dgm:t>
    </dgm:pt>
    <dgm:pt modelId="{AA4BEFF4-2F93-411F-8244-60F7C6E320F8}">
      <dgm:prSet phldrT="[Texte]" custT="1"/>
      <dgm:spPr/>
      <dgm:t>
        <a:bodyPr/>
        <a:lstStyle/>
        <a:p>
          <a:r>
            <a:rPr lang="fr-FR" sz="2000" b="1" dirty="0">
              <a:solidFill>
                <a:srgbClr val="FDFBF6"/>
              </a:solidFill>
            </a:rPr>
            <a:t>Préparer une poursuite d’étude</a:t>
          </a:r>
        </a:p>
      </dgm:t>
    </dgm:pt>
    <dgm:pt modelId="{DE2A312E-0210-4877-B009-9CCF54A18176}" type="parTrans" cxnId="{27E59632-6797-4191-BD63-BA39D8255C6C}">
      <dgm:prSet/>
      <dgm:spPr/>
      <dgm:t>
        <a:bodyPr/>
        <a:lstStyle/>
        <a:p>
          <a:endParaRPr lang="fr-FR"/>
        </a:p>
      </dgm:t>
    </dgm:pt>
    <dgm:pt modelId="{39B5C1BD-5F43-40CB-B038-C393335DC761}" type="sibTrans" cxnId="{27E59632-6797-4191-BD63-BA39D8255C6C}">
      <dgm:prSet/>
      <dgm:spPr/>
      <dgm:t>
        <a:bodyPr/>
        <a:lstStyle/>
        <a:p>
          <a:endParaRPr lang="fr-FR"/>
        </a:p>
      </dgm:t>
    </dgm:pt>
    <dgm:pt modelId="{BF62D1EA-3872-43EA-BF14-AA8E1DFAD3D8}">
      <dgm:prSet phldrT="[Texte]" custT="1"/>
      <dgm:spPr/>
      <dgm:t>
        <a:bodyPr/>
        <a:lstStyle/>
        <a:p>
          <a:r>
            <a:rPr lang="fr-FR" sz="1800" dirty="0">
              <a:solidFill>
                <a:srgbClr val="FDFBF6"/>
              </a:solidFill>
            </a:rPr>
            <a:t>Courte en certificat spécialisation</a:t>
          </a:r>
        </a:p>
      </dgm:t>
    </dgm:pt>
    <dgm:pt modelId="{9B4EDB00-2014-4AB3-8C3C-0178A0F84AE1}" type="parTrans" cxnId="{34570CD1-DCDB-48D9-87B1-79164F07CA44}">
      <dgm:prSet/>
      <dgm:spPr/>
      <dgm:t>
        <a:bodyPr/>
        <a:lstStyle/>
        <a:p>
          <a:endParaRPr lang="fr-FR"/>
        </a:p>
      </dgm:t>
    </dgm:pt>
    <dgm:pt modelId="{A537726F-1969-4C9A-A1F3-635BD3F350A4}" type="sibTrans" cxnId="{34570CD1-DCDB-48D9-87B1-79164F07CA44}">
      <dgm:prSet/>
      <dgm:spPr/>
      <dgm:t>
        <a:bodyPr/>
        <a:lstStyle/>
        <a:p>
          <a:endParaRPr lang="fr-FR"/>
        </a:p>
      </dgm:t>
    </dgm:pt>
    <dgm:pt modelId="{6C051ADC-D2C8-43EA-9008-9B8EA6DF57A9}">
      <dgm:prSet phldrT="[Texte]" custT="1"/>
      <dgm:spPr/>
      <dgm:t>
        <a:bodyPr/>
        <a:lstStyle/>
        <a:p>
          <a:r>
            <a:rPr lang="fr-FR" sz="1800" dirty="0">
              <a:solidFill>
                <a:srgbClr val="FDFBF6"/>
              </a:solidFill>
            </a:rPr>
            <a:t>Plus longue avec BTS ou parfois en BUT ( 3 ans)</a:t>
          </a:r>
        </a:p>
      </dgm:t>
    </dgm:pt>
    <dgm:pt modelId="{71E828ED-922F-4C65-BED7-5441FF60A815}" type="parTrans" cxnId="{FAB574A4-A0D8-4A1E-8EC4-02CB75A15D1F}">
      <dgm:prSet/>
      <dgm:spPr/>
      <dgm:t>
        <a:bodyPr/>
        <a:lstStyle/>
        <a:p>
          <a:endParaRPr lang="fr-FR"/>
        </a:p>
      </dgm:t>
    </dgm:pt>
    <dgm:pt modelId="{7178BA1F-ADFF-4C86-8B51-3A4C4AEE22A1}" type="sibTrans" cxnId="{FAB574A4-A0D8-4A1E-8EC4-02CB75A15D1F}">
      <dgm:prSet/>
      <dgm:spPr/>
      <dgm:t>
        <a:bodyPr/>
        <a:lstStyle/>
        <a:p>
          <a:endParaRPr lang="fr-FR"/>
        </a:p>
      </dgm:t>
    </dgm:pt>
    <dgm:pt modelId="{97F8FCF4-FCE0-4689-8CB1-754170D82643}">
      <dgm:prSet phldrT="[Texte]" custT="1"/>
      <dgm:spPr/>
      <dgm:t>
        <a:bodyPr/>
        <a:lstStyle/>
        <a:p>
          <a:endParaRPr lang="fr-FR" sz="1800" dirty="0">
            <a:solidFill>
              <a:srgbClr val="FDFBF6"/>
            </a:solidFill>
          </a:endParaRPr>
        </a:p>
      </dgm:t>
    </dgm:pt>
    <dgm:pt modelId="{6D68739C-2786-4C7B-9FC1-E85FE4DC58BA}" type="parTrans" cxnId="{ED6C7B8D-0966-4C0C-9B11-3ED9B4FFA983}">
      <dgm:prSet/>
      <dgm:spPr/>
    </dgm:pt>
    <dgm:pt modelId="{ADBA259E-D84A-474A-BB6E-EAAD9D3ED064}" type="sibTrans" cxnId="{ED6C7B8D-0966-4C0C-9B11-3ED9B4FFA983}">
      <dgm:prSet/>
      <dgm:spPr/>
    </dgm:pt>
    <dgm:pt modelId="{461526FF-E7CC-47F8-B86A-40391D4D72FA}" type="pres">
      <dgm:prSet presAssocID="{E6300D17-B807-4058-B5B8-9702F215BBB3}" presName="Name0" presStyleCnt="0">
        <dgm:presLayoutVars>
          <dgm:dir/>
          <dgm:animLvl val="lvl"/>
          <dgm:resizeHandles val="exact"/>
        </dgm:presLayoutVars>
      </dgm:prSet>
      <dgm:spPr/>
    </dgm:pt>
    <dgm:pt modelId="{21F9D743-1363-4B2D-A03C-F04E20F4414A}" type="pres">
      <dgm:prSet presAssocID="{F334A917-AE80-4EC4-8377-806B7F62DE28}" presName="compositeNode" presStyleCnt="0">
        <dgm:presLayoutVars>
          <dgm:bulletEnabled val="1"/>
        </dgm:presLayoutVars>
      </dgm:prSet>
      <dgm:spPr/>
    </dgm:pt>
    <dgm:pt modelId="{80707FCF-838C-4574-9680-9FDD2E1D4C8F}" type="pres">
      <dgm:prSet presAssocID="{F334A917-AE80-4EC4-8377-806B7F62DE28}" presName="bgRect" presStyleLbl="node1" presStyleIdx="0" presStyleCnt="3" custScaleX="68998" custLinFactNeighborX="800" custLinFactNeighborY="42924"/>
      <dgm:spPr/>
    </dgm:pt>
    <dgm:pt modelId="{F5E354A3-6063-4E1B-94A1-418A6BD45B4B}" type="pres">
      <dgm:prSet presAssocID="{F334A917-AE80-4EC4-8377-806B7F62DE28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E76F1ACC-4725-45A5-B216-F6B6569DD663}" type="pres">
      <dgm:prSet presAssocID="{F334A917-AE80-4EC4-8377-806B7F62DE28}" presName="childNode" presStyleLbl="node1" presStyleIdx="0" presStyleCnt="3">
        <dgm:presLayoutVars>
          <dgm:bulletEnabled val="1"/>
        </dgm:presLayoutVars>
      </dgm:prSet>
      <dgm:spPr/>
    </dgm:pt>
    <dgm:pt modelId="{D7F1112F-0EFF-4DC4-9B67-89C2F7781A34}" type="pres">
      <dgm:prSet presAssocID="{AD563B1C-FB6E-4A45-A20D-C609E47E7EAB}" presName="hSp" presStyleCnt="0"/>
      <dgm:spPr/>
    </dgm:pt>
    <dgm:pt modelId="{9945ED9B-CE4C-4CA2-BDBD-A0F4F9580DBC}" type="pres">
      <dgm:prSet presAssocID="{AD563B1C-FB6E-4A45-A20D-C609E47E7EAB}" presName="vProcSp" presStyleCnt="0"/>
      <dgm:spPr/>
    </dgm:pt>
    <dgm:pt modelId="{322A65A3-7C23-4AB8-99A5-8F4C839FEAFB}" type="pres">
      <dgm:prSet presAssocID="{AD563B1C-FB6E-4A45-A20D-C609E47E7EAB}" presName="vSp1" presStyleCnt="0"/>
      <dgm:spPr/>
    </dgm:pt>
    <dgm:pt modelId="{02AD1B8F-8F50-464F-81EC-FB242E6A7F43}" type="pres">
      <dgm:prSet presAssocID="{AD563B1C-FB6E-4A45-A20D-C609E47E7EAB}" presName="simulatedConn" presStyleLbl="solidFgAcc1" presStyleIdx="0" presStyleCnt="2"/>
      <dgm:spPr>
        <a:solidFill>
          <a:srgbClr val="FF0000"/>
        </a:solidFill>
      </dgm:spPr>
    </dgm:pt>
    <dgm:pt modelId="{5E78F56E-DF3C-4468-BD14-5CA4386B4D3A}" type="pres">
      <dgm:prSet presAssocID="{AD563B1C-FB6E-4A45-A20D-C609E47E7EAB}" presName="vSp2" presStyleCnt="0"/>
      <dgm:spPr/>
    </dgm:pt>
    <dgm:pt modelId="{533E1D5F-CB08-4ADF-AD6D-590F59720410}" type="pres">
      <dgm:prSet presAssocID="{AD563B1C-FB6E-4A45-A20D-C609E47E7EAB}" presName="sibTrans" presStyleCnt="0"/>
      <dgm:spPr/>
    </dgm:pt>
    <dgm:pt modelId="{CAC0FF59-E632-4FDA-9697-23786AE96D8B}" type="pres">
      <dgm:prSet presAssocID="{6D5B2EB2-91D8-4BA5-BF65-68BA5EE63E96}" presName="compositeNode" presStyleCnt="0">
        <dgm:presLayoutVars>
          <dgm:bulletEnabled val="1"/>
        </dgm:presLayoutVars>
      </dgm:prSet>
      <dgm:spPr/>
    </dgm:pt>
    <dgm:pt modelId="{18613B6E-B842-4CC6-AB50-3948B65D2639}" type="pres">
      <dgm:prSet presAssocID="{6D5B2EB2-91D8-4BA5-BF65-68BA5EE63E96}" presName="bgRect" presStyleLbl="node1" presStyleIdx="1" presStyleCnt="3" custScaleX="78935" custLinFactNeighborX="704"/>
      <dgm:spPr/>
    </dgm:pt>
    <dgm:pt modelId="{05C50BC1-3737-46CF-AC61-53B52B8918C5}" type="pres">
      <dgm:prSet presAssocID="{6D5B2EB2-91D8-4BA5-BF65-68BA5EE63E96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90162628-2DB5-4157-8154-F489D86EABFF}" type="pres">
      <dgm:prSet presAssocID="{6D5B2EB2-91D8-4BA5-BF65-68BA5EE63E96}" presName="childNode" presStyleLbl="node1" presStyleIdx="1" presStyleCnt="3">
        <dgm:presLayoutVars>
          <dgm:bulletEnabled val="1"/>
        </dgm:presLayoutVars>
      </dgm:prSet>
      <dgm:spPr/>
    </dgm:pt>
    <dgm:pt modelId="{F76E8290-2DEB-4F2D-BB2E-00A1B7EE7659}" type="pres">
      <dgm:prSet presAssocID="{876A5C24-E264-4EDC-9288-642A199F116D}" presName="hSp" presStyleCnt="0"/>
      <dgm:spPr/>
    </dgm:pt>
    <dgm:pt modelId="{060A0F5B-CC71-4E04-84CE-3E919AF9D4D4}" type="pres">
      <dgm:prSet presAssocID="{876A5C24-E264-4EDC-9288-642A199F116D}" presName="vProcSp" presStyleCnt="0"/>
      <dgm:spPr/>
    </dgm:pt>
    <dgm:pt modelId="{EF349A00-12C6-4240-A8CD-AEF100147125}" type="pres">
      <dgm:prSet presAssocID="{876A5C24-E264-4EDC-9288-642A199F116D}" presName="vSp1" presStyleCnt="0"/>
      <dgm:spPr/>
    </dgm:pt>
    <dgm:pt modelId="{FF2B289B-20B6-48D9-B73C-93053B2967EB}" type="pres">
      <dgm:prSet presAssocID="{876A5C24-E264-4EDC-9288-642A199F116D}" presName="simulatedConn" presStyleLbl="solidFgAcc1" presStyleIdx="1" presStyleCnt="2"/>
      <dgm:spPr/>
    </dgm:pt>
    <dgm:pt modelId="{F06A49F0-D3AC-49CC-AA10-021C168D52B6}" type="pres">
      <dgm:prSet presAssocID="{876A5C24-E264-4EDC-9288-642A199F116D}" presName="vSp2" presStyleCnt="0"/>
      <dgm:spPr/>
    </dgm:pt>
    <dgm:pt modelId="{EB454B5E-A9BA-47C3-9BAA-48DE26D07429}" type="pres">
      <dgm:prSet presAssocID="{876A5C24-E264-4EDC-9288-642A199F116D}" presName="sibTrans" presStyleCnt="0"/>
      <dgm:spPr/>
    </dgm:pt>
    <dgm:pt modelId="{64D371C0-7E67-462F-B9D7-B9D8051D7606}" type="pres">
      <dgm:prSet presAssocID="{39B40D18-D860-4084-8F40-3068187DB2DE}" presName="compositeNode" presStyleCnt="0">
        <dgm:presLayoutVars>
          <dgm:bulletEnabled val="1"/>
        </dgm:presLayoutVars>
      </dgm:prSet>
      <dgm:spPr/>
    </dgm:pt>
    <dgm:pt modelId="{700859DC-C0E6-4827-AD78-FF90BB60030E}" type="pres">
      <dgm:prSet presAssocID="{39B40D18-D860-4084-8F40-3068187DB2DE}" presName="bgRect" presStyleLbl="node1" presStyleIdx="2" presStyleCnt="3"/>
      <dgm:spPr/>
    </dgm:pt>
    <dgm:pt modelId="{57124D44-74DF-4508-A140-69D2A0765EF3}" type="pres">
      <dgm:prSet presAssocID="{39B40D18-D860-4084-8F40-3068187DB2DE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B59C36A1-E0AC-4165-81D4-6AD8FBD49495}" type="pres">
      <dgm:prSet presAssocID="{39B40D18-D860-4084-8F40-3068187DB2DE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3510340C-6DD5-4AEC-9603-334029B02BD4}" type="presOf" srcId="{AA4BEFF4-2F93-411F-8244-60F7C6E320F8}" destId="{B59C36A1-E0AC-4165-81D4-6AD8FBD49495}" srcOrd="0" destOrd="3" presId="urn:microsoft.com/office/officeart/2005/8/layout/hProcess7"/>
    <dgm:cxn modelId="{A3ED5E13-65A4-4E44-A142-C99DFDEF0BDC}" type="presOf" srcId="{BF62D1EA-3872-43EA-BF14-AA8E1DFAD3D8}" destId="{B59C36A1-E0AC-4165-81D4-6AD8FBD49495}" srcOrd="0" destOrd="4" presId="urn:microsoft.com/office/officeart/2005/8/layout/hProcess7"/>
    <dgm:cxn modelId="{5AD72114-BBAE-4B17-9E75-0262A2E20188}" srcId="{FD190EA1-932E-474D-982C-BC122383C869}" destId="{007EF666-F604-4236-A25C-DD85B70BD536}" srcOrd="1" destOrd="0" parTransId="{3EE4F60C-8B22-456E-B984-76D57CAA5D14}" sibTransId="{D67B5CF8-6581-4EAA-BA08-BCA3BBF57BAA}"/>
    <dgm:cxn modelId="{FC1DE321-0ABA-42DC-82C6-456000368774}" type="presOf" srcId="{007EF666-F604-4236-A25C-DD85B70BD536}" destId="{E76F1ACC-4725-45A5-B216-F6B6569DD663}" srcOrd="0" destOrd="2" presId="urn:microsoft.com/office/officeart/2005/8/layout/hProcess7"/>
    <dgm:cxn modelId="{224CD52B-C018-4D5C-BB0B-9327F1413CE6}" type="presOf" srcId="{F334A917-AE80-4EC4-8377-806B7F62DE28}" destId="{80707FCF-838C-4574-9680-9FDD2E1D4C8F}" srcOrd="0" destOrd="0" presId="urn:microsoft.com/office/officeart/2005/8/layout/hProcess7"/>
    <dgm:cxn modelId="{04BC2330-645D-4267-AEC8-685CF2D5CDB0}" srcId="{C2D963B1-0CA2-4D97-8DB7-682A0D050AF1}" destId="{2D90F319-2150-418D-B353-6C6158F8471A}" srcOrd="1" destOrd="0" parTransId="{40389B30-FDDF-417C-963A-7BF04F528D41}" sibTransId="{D1AB839C-5D53-4ACC-AA1F-C394875BCD1B}"/>
    <dgm:cxn modelId="{27E59632-6797-4191-BD63-BA39D8255C6C}" srcId="{C2D963B1-0CA2-4D97-8DB7-682A0D050AF1}" destId="{AA4BEFF4-2F93-411F-8244-60F7C6E320F8}" srcOrd="2" destOrd="0" parTransId="{DE2A312E-0210-4877-B009-9CCF54A18176}" sibTransId="{39B5C1BD-5F43-40CB-B038-C393335DC761}"/>
    <dgm:cxn modelId="{EA826D37-41B2-42A7-8D74-0A739AD871DF}" type="presOf" srcId="{F334A917-AE80-4EC4-8377-806B7F62DE28}" destId="{F5E354A3-6063-4E1B-94A1-418A6BD45B4B}" srcOrd="1" destOrd="0" presId="urn:microsoft.com/office/officeart/2005/8/layout/hProcess7"/>
    <dgm:cxn modelId="{AACFBE60-F304-4BA8-AA87-0FB379EC8E20}" srcId="{39B40D18-D860-4084-8F40-3068187DB2DE}" destId="{C2D963B1-0CA2-4D97-8DB7-682A0D050AF1}" srcOrd="0" destOrd="0" parTransId="{5085CD57-4CEF-4F6C-B160-A0019E136BB2}" sibTransId="{4C794731-F71F-40CA-A1FE-F886EA63610C}"/>
    <dgm:cxn modelId="{84E1E260-F415-4D70-9242-AF264BD5BA65}" type="presOf" srcId="{39B40D18-D860-4084-8F40-3068187DB2DE}" destId="{700859DC-C0E6-4827-AD78-FF90BB60030E}" srcOrd="0" destOrd="0" presId="urn:microsoft.com/office/officeart/2005/8/layout/hProcess7"/>
    <dgm:cxn modelId="{56436265-0397-46F9-AE41-92BCEB914B33}" srcId="{F334A917-AE80-4EC4-8377-806B7F62DE28}" destId="{FD190EA1-932E-474D-982C-BC122383C869}" srcOrd="0" destOrd="0" parTransId="{4E1619D9-7FC9-4366-B238-CCC0AA237C01}" sibTransId="{1719A082-78D6-4BBA-A422-D713F7DA30B8}"/>
    <dgm:cxn modelId="{A6341868-79DE-485F-BF97-52FE03645175}" srcId="{E6300D17-B807-4058-B5B8-9702F215BBB3}" destId="{39B40D18-D860-4084-8F40-3068187DB2DE}" srcOrd="2" destOrd="0" parTransId="{D95CD10C-4C60-4299-84E4-833000A62B41}" sibTransId="{0B5506D5-8343-4413-A098-AB73051EDF6B}"/>
    <dgm:cxn modelId="{1A68B873-EC09-45A4-B5C9-B04AFB00F221}" type="presOf" srcId="{6D5B2EB2-91D8-4BA5-BF65-68BA5EE63E96}" destId="{18613B6E-B842-4CC6-AB50-3948B65D2639}" srcOrd="0" destOrd="0" presId="urn:microsoft.com/office/officeart/2005/8/layout/hProcess7"/>
    <dgm:cxn modelId="{75D42A55-E198-47A0-A034-1C17FBCD4167}" type="presOf" srcId="{6C051ADC-D2C8-43EA-9008-9B8EA6DF57A9}" destId="{B59C36A1-E0AC-4165-81D4-6AD8FBD49495}" srcOrd="0" destOrd="5" presId="urn:microsoft.com/office/officeart/2005/8/layout/hProcess7"/>
    <dgm:cxn modelId="{5E016359-8EEB-410E-A0F9-EE686895D009}" srcId="{428F5F2E-B206-4AE8-8723-1C20E73F845F}" destId="{E6229D7C-8FE5-4EE9-A372-9F7CD91CD9A2}" srcOrd="0" destOrd="0" parTransId="{910DE7CE-4F67-45BB-A243-5164F286DEA6}" sibTransId="{27D6734E-23D1-4230-86C8-A1E30CE40251}"/>
    <dgm:cxn modelId="{62D4E17B-5EB7-4E9B-BDFE-31693581D586}" type="presOf" srcId="{FD190EA1-932E-474D-982C-BC122383C869}" destId="{E76F1ACC-4725-45A5-B216-F6B6569DD663}" srcOrd="0" destOrd="0" presId="urn:microsoft.com/office/officeart/2005/8/layout/hProcess7"/>
    <dgm:cxn modelId="{86471F7D-7187-4C2D-9E70-D591740C3491}" type="presOf" srcId="{E6229D7C-8FE5-4EE9-A372-9F7CD91CD9A2}" destId="{90162628-2DB5-4157-8154-F489D86EABFF}" srcOrd="0" destOrd="1" presId="urn:microsoft.com/office/officeart/2005/8/layout/hProcess7"/>
    <dgm:cxn modelId="{EA855F8B-3BF8-42C8-A7B7-37CD882A9181}" srcId="{C2D963B1-0CA2-4D97-8DB7-682A0D050AF1}" destId="{DDB7E470-F3DD-4C41-934C-4530E803ABBF}" srcOrd="0" destOrd="0" parTransId="{278902DF-5821-4F34-9A89-3A9F3985BCCC}" sibTransId="{1B0FF624-1959-4186-B942-30FE9DAD21BE}"/>
    <dgm:cxn modelId="{ED6C7B8D-0966-4C0C-9B11-3ED9B4FFA983}" srcId="{39B40D18-D860-4084-8F40-3068187DB2DE}" destId="{97F8FCF4-FCE0-4689-8CB1-754170D82643}" srcOrd="1" destOrd="0" parTransId="{6D68739C-2786-4C7B-9FC1-E85FE4DC58BA}" sibTransId="{ADBA259E-D84A-474A-BB6E-EAAD9D3ED064}"/>
    <dgm:cxn modelId="{9452C992-70DB-46E1-94C8-01F04288CCCD}" type="presOf" srcId="{2BB15A96-4FC3-4C79-AE59-AA5B2F69215F}" destId="{E76F1ACC-4725-45A5-B216-F6B6569DD663}" srcOrd="0" destOrd="1" presId="urn:microsoft.com/office/officeart/2005/8/layout/hProcess7"/>
    <dgm:cxn modelId="{D2A3A59C-C873-446E-9EBE-8C4A854D979F}" srcId="{E6300D17-B807-4058-B5B8-9702F215BBB3}" destId="{F334A917-AE80-4EC4-8377-806B7F62DE28}" srcOrd="0" destOrd="0" parTransId="{54E23398-19D4-4C96-9D1B-11A76AA5686C}" sibTransId="{AD563B1C-FB6E-4A45-A20D-C609E47E7EAB}"/>
    <dgm:cxn modelId="{FAB574A4-A0D8-4A1E-8EC4-02CB75A15D1F}" srcId="{AA4BEFF4-2F93-411F-8244-60F7C6E320F8}" destId="{6C051ADC-D2C8-43EA-9008-9B8EA6DF57A9}" srcOrd="1" destOrd="0" parTransId="{71E828ED-922F-4C65-BED7-5441FF60A815}" sibTransId="{7178BA1F-ADFF-4C86-8B51-3A4C4AEE22A1}"/>
    <dgm:cxn modelId="{C4487EAA-DB00-4C28-A5B8-52F52D67B82F}" type="presOf" srcId="{97F8FCF4-FCE0-4689-8CB1-754170D82643}" destId="{B59C36A1-E0AC-4165-81D4-6AD8FBD49495}" srcOrd="0" destOrd="6" presId="urn:microsoft.com/office/officeart/2005/8/layout/hProcess7"/>
    <dgm:cxn modelId="{4E2C7FAC-C972-4672-848E-6A82A5DC5B86}" type="presOf" srcId="{428F5F2E-B206-4AE8-8723-1C20E73F845F}" destId="{90162628-2DB5-4157-8154-F489D86EABFF}" srcOrd="0" destOrd="0" presId="urn:microsoft.com/office/officeart/2005/8/layout/hProcess7"/>
    <dgm:cxn modelId="{CCC35DB4-648B-4A57-8778-1100C1878ACA}" type="presOf" srcId="{39B40D18-D860-4084-8F40-3068187DB2DE}" destId="{57124D44-74DF-4508-A140-69D2A0765EF3}" srcOrd="1" destOrd="0" presId="urn:microsoft.com/office/officeart/2005/8/layout/hProcess7"/>
    <dgm:cxn modelId="{FDB19EB5-0264-443F-80AC-498407747608}" type="presOf" srcId="{C2D963B1-0CA2-4D97-8DB7-682A0D050AF1}" destId="{B59C36A1-E0AC-4165-81D4-6AD8FBD49495}" srcOrd="0" destOrd="0" presId="urn:microsoft.com/office/officeart/2005/8/layout/hProcess7"/>
    <dgm:cxn modelId="{B0B67AC3-EAF3-494F-A8AF-5F54AAF35EF7}" type="presOf" srcId="{DDB7E470-F3DD-4C41-934C-4530E803ABBF}" destId="{B59C36A1-E0AC-4165-81D4-6AD8FBD49495}" srcOrd="0" destOrd="1" presId="urn:microsoft.com/office/officeart/2005/8/layout/hProcess7"/>
    <dgm:cxn modelId="{34570CD1-DCDB-48D9-87B1-79164F07CA44}" srcId="{AA4BEFF4-2F93-411F-8244-60F7C6E320F8}" destId="{BF62D1EA-3872-43EA-BF14-AA8E1DFAD3D8}" srcOrd="0" destOrd="0" parTransId="{9B4EDB00-2014-4AB3-8C3C-0178A0F84AE1}" sibTransId="{A537726F-1969-4C9A-A1F3-635BD3F350A4}"/>
    <dgm:cxn modelId="{5C2E2AD5-E8B8-4C36-A41F-DDF5B1720B80}" type="presOf" srcId="{6D5B2EB2-91D8-4BA5-BF65-68BA5EE63E96}" destId="{05C50BC1-3737-46CF-AC61-53B52B8918C5}" srcOrd="1" destOrd="0" presId="urn:microsoft.com/office/officeart/2005/8/layout/hProcess7"/>
    <dgm:cxn modelId="{77AC2FD9-409A-4541-9517-DE5296FFE1D2}" srcId="{FD190EA1-932E-474D-982C-BC122383C869}" destId="{2BB15A96-4FC3-4C79-AE59-AA5B2F69215F}" srcOrd="0" destOrd="0" parTransId="{076187DD-EDCF-42E1-BA8D-2F522E27008C}" sibTransId="{CEECBCD6-E398-48A7-82BE-D69EE9D46C00}"/>
    <dgm:cxn modelId="{BF59D0E6-2C87-43F4-B25D-BBC80796FBC6}" type="presOf" srcId="{E6300D17-B807-4058-B5B8-9702F215BBB3}" destId="{461526FF-E7CC-47F8-B86A-40391D4D72FA}" srcOrd="0" destOrd="0" presId="urn:microsoft.com/office/officeart/2005/8/layout/hProcess7"/>
    <dgm:cxn modelId="{1905BBE9-BE03-416E-8287-E1D50301CD9F}" srcId="{6D5B2EB2-91D8-4BA5-BF65-68BA5EE63E96}" destId="{428F5F2E-B206-4AE8-8723-1C20E73F845F}" srcOrd="0" destOrd="0" parTransId="{45BE01C1-3706-472E-BFEB-3E61D9BB11F6}" sibTransId="{508CA754-8881-4ABE-A4FB-0FC8DF7F0376}"/>
    <dgm:cxn modelId="{841BB7EC-8369-4646-85FA-56FB81CF12A6}" type="presOf" srcId="{2D90F319-2150-418D-B353-6C6158F8471A}" destId="{B59C36A1-E0AC-4165-81D4-6AD8FBD49495}" srcOrd="0" destOrd="2" presId="urn:microsoft.com/office/officeart/2005/8/layout/hProcess7"/>
    <dgm:cxn modelId="{8E0AC4F8-AC60-4244-A7E5-EE9B6CBF27CF}" srcId="{E6300D17-B807-4058-B5B8-9702F215BBB3}" destId="{6D5B2EB2-91D8-4BA5-BF65-68BA5EE63E96}" srcOrd="1" destOrd="0" parTransId="{BDB2E2DA-D28E-4557-91C9-0A1B7B2262C7}" sibTransId="{876A5C24-E264-4EDC-9288-642A199F116D}"/>
    <dgm:cxn modelId="{4FA6B151-659F-43BE-80CE-3CA76F87E50E}" type="presParOf" srcId="{461526FF-E7CC-47F8-B86A-40391D4D72FA}" destId="{21F9D743-1363-4B2D-A03C-F04E20F4414A}" srcOrd="0" destOrd="0" presId="urn:microsoft.com/office/officeart/2005/8/layout/hProcess7"/>
    <dgm:cxn modelId="{BE842EF6-A359-498D-BAF0-27C6E2B37FD6}" type="presParOf" srcId="{21F9D743-1363-4B2D-A03C-F04E20F4414A}" destId="{80707FCF-838C-4574-9680-9FDD2E1D4C8F}" srcOrd="0" destOrd="0" presId="urn:microsoft.com/office/officeart/2005/8/layout/hProcess7"/>
    <dgm:cxn modelId="{235944A0-85D4-498B-8ACF-B677729E5E6C}" type="presParOf" srcId="{21F9D743-1363-4B2D-A03C-F04E20F4414A}" destId="{F5E354A3-6063-4E1B-94A1-418A6BD45B4B}" srcOrd="1" destOrd="0" presId="urn:microsoft.com/office/officeart/2005/8/layout/hProcess7"/>
    <dgm:cxn modelId="{FD870113-D4FA-4AEB-B9CF-BEAE8CC783E6}" type="presParOf" srcId="{21F9D743-1363-4B2D-A03C-F04E20F4414A}" destId="{E76F1ACC-4725-45A5-B216-F6B6569DD663}" srcOrd="2" destOrd="0" presId="urn:microsoft.com/office/officeart/2005/8/layout/hProcess7"/>
    <dgm:cxn modelId="{A1CA4DC3-1584-4F2C-95B7-B7ADC9C443EE}" type="presParOf" srcId="{461526FF-E7CC-47F8-B86A-40391D4D72FA}" destId="{D7F1112F-0EFF-4DC4-9B67-89C2F7781A34}" srcOrd="1" destOrd="0" presId="urn:microsoft.com/office/officeart/2005/8/layout/hProcess7"/>
    <dgm:cxn modelId="{EAF35C1E-7964-4B04-9BEB-8054057D5097}" type="presParOf" srcId="{461526FF-E7CC-47F8-B86A-40391D4D72FA}" destId="{9945ED9B-CE4C-4CA2-BDBD-A0F4F9580DBC}" srcOrd="2" destOrd="0" presId="urn:microsoft.com/office/officeart/2005/8/layout/hProcess7"/>
    <dgm:cxn modelId="{9A4E1270-BE86-4B48-B2AF-A78CEDE8F0F0}" type="presParOf" srcId="{9945ED9B-CE4C-4CA2-BDBD-A0F4F9580DBC}" destId="{322A65A3-7C23-4AB8-99A5-8F4C839FEAFB}" srcOrd="0" destOrd="0" presId="urn:microsoft.com/office/officeart/2005/8/layout/hProcess7"/>
    <dgm:cxn modelId="{1ACD45B5-4E43-4CD8-A0E1-478B4FC6703E}" type="presParOf" srcId="{9945ED9B-CE4C-4CA2-BDBD-A0F4F9580DBC}" destId="{02AD1B8F-8F50-464F-81EC-FB242E6A7F43}" srcOrd="1" destOrd="0" presId="urn:microsoft.com/office/officeart/2005/8/layout/hProcess7"/>
    <dgm:cxn modelId="{64D57D5B-16E0-48B6-B89B-5E9569F45BE1}" type="presParOf" srcId="{9945ED9B-CE4C-4CA2-BDBD-A0F4F9580DBC}" destId="{5E78F56E-DF3C-4468-BD14-5CA4386B4D3A}" srcOrd="2" destOrd="0" presId="urn:microsoft.com/office/officeart/2005/8/layout/hProcess7"/>
    <dgm:cxn modelId="{E1DD13B1-73D3-4899-87D9-8588CE72860D}" type="presParOf" srcId="{461526FF-E7CC-47F8-B86A-40391D4D72FA}" destId="{533E1D5F-CB08-4ADF-AD6D-590F59720410}" srcOrd="3" destOrd="0" presId="urn:microsoft.com/office/officeart/2005/8/layout/hProcess7"/>
    <dgm:cxn modelId="{D7966EFF-E329-41F4-ABDC-DB62F79550C4}" type="presParOf" srcId="{461526FF-E7CC-47F8-B86A-40391D4D72FA}" destId="{CAC0FF59-E632-4FDA-9697-23786AE96D8B}" srcOrd="4" destOrd="0" presId="urn:microsoft.com/office/officeart/2005/8/layout/hProcess7"/>
    <dgm:cxn modelId="{5D2AD4B5-B76B-476F-A8C9-5540B113872E}" type="presParOf" srcId="{CAC0FF59-E632-4FDA-9697-23786AE96D8B}" destId="{18613B6E-B842-4CC6-AB50-3948B65D2639}" srcOrd="0" destOrd="0" presId="urn:microsoft.com/office/officeart/2005/8/layout/hProcess7"/>
    <dgm:cxn modelId="{2F52D94F-5656-4F76-A457-1C3A2F615132}" type="presParOf" srcId="{CAC0FF59-E632-4FDA-9697-23786AE96D8B}" destId="{05C50BC1-3737-46CF-AC61-53B52B8918C5}" srcOrd="1" destOrd="0" presId="urn:microsoft.com/office/officeart/2005/8/layout/hProcess7"/>
    <dgm:cxn modelId="{0B996B63-8016-47B6-8015-DBE7E8C8D8EC}" type="presParOf" srcId="{CAC0FF59-E632-4FDA-9697-23786AE96D8B}" destId="{90162628-2DB5-4157-8154-F489D86EABFF}" srcOrd="2" destOrd="0" presId="urn:microsoft.com/office/officeart/2005/8/layout/hProcess7"/>
    <dgm:cxn modelId="{61986DE5-3F41-4A66-B94F-68F55C2176B1}" type="presParOf" srcId="{461526FF-E7CC-47F8-B86A-40391D4D72FA}" destId="{F76E8290-2DEB-4F2D-BB2E-00A1B7EE7659}" srcOrd="5" destOrd="0" presId="urn:microsoft.com/office/officeart/2005/8/layout/hProcess7"/>
    <dgm:cxn modelId="{05B81EAF-0FE0-4BBE-BB0F-6EC15108995F}" type="presParOf" srcId="{461526FF-E7CC-47F8-B86A-40391D4D72FA}" destId="{060A0F5B-CC71-4E04-84CE-3E919AF9D4D4}" srcOrd="6" destOrd="0" presId="urn:microsoft.com/office/officeart/2005/8/layout/hProcess7"/>
    <dgm:cxn modelId="{3838BC3E-B3E1-4A77-8075-DDE33F5FBAE4}" type="presParOf" srcId="{060A0F5B-CC71-4E04-84CE-3E919AF9D4D4}" destId="{EF349A00-12C6-4240-A8CD-AEF100147125}" srcOrd="0" destOrd="0" presId="urn:microsoft.com/office/officeart/2005/8/layout/hProcess7"/>
    <dgm:cxn modelId="{848C07ED-D900-4490-B05F-D227B19DF809}" type="presParOf" srcId="{060A0F5B-CC71-4E04-84CE-3E919AF9D4D4}" destId="{FF2B289B-20B6-48D9-B73C-93053B2967EB}" srcOrd="1" destOrd="0" presId="urn:microsoft.com/office/officeart/2005/8/layout/hProcess7"/>
    <dgm:cxn modelId="{58181E2E-AC90-4092-8339-3DF94FF67767}" type="presParOf" srcId="{060A0F5B-CC71-4E04-84CE-3E919AF9D4D4}" destId="{F06A49F0-D3AC-49CC-AA10-021C168D52B6}" srcOrd="2" destOrd="0" presId="urn:microsoft.com/office/officeart/2005/8/layout/hProcess7"/>
    <dgm:cxn modelId="{99A07B0E-E6B6-4421-9693-B146CA547FAD}" type="presParOf" srcId="{461526FF-E7CC-47F8-B86A-40391D4D72FA}" destId="{EB454B5E-A9BA-47C3-9BAA-48DE26D07429}" srcOrd="7" destOrd="0" presId="urn:microsoft.com/office/officeart/2005/8/layout/hProcess7"/>
    <dgm:cxn modelId="{E42434BC-46F3-42F5-8B6C-123DEBF5A5F4}" type="presParOf" srcId="{461526FF-E7CC-47F8-B86A-40391D4D72FA}" destId="{64D371C0-7E67-462F-B9D7-B9D8051D7606}" srcOrd="8" destOrd="0" presId="urn:microsoft.com/office/officeart/2005/8/layout/hProcess7"/>
    <dgm:cxn modelId="{8803EBED-FE65-44BC-A297-DD1516ED4E73}" type="presParOf" srcId="{64D371C0-7E67-462F-B9D7-B9D8051D7606}" destId="{700859DC-C0E6-4827-AD78-FF90BB60030E}" srcOrd="0" destOrd="0" presId="urn:microsoft.com/office/officeart/2005/8/layout/hProcess7"/>
    <dgm:cxn modelId="{2E05516B-3950-4025-BEAF-6B0464B8EB8B}" type="presParOf" srcId="{64D371C0-7E67-462F-B9D7-B9D8051D7606}" destId="{57124D44-74DF-4508-A140-69D2A0765EF3}" srcOrd="1" destOrd="0" presId="urn:microsoft.com/office/officeart/2005/8/layout/hProcess7"/>
    <dgm:cxn modelId="{D4926027-D8DA-45B7-BB93-5634E7DC7D61}" type="presParOf" srcId="{64D371C0-7E67-462F-B9D7-B9D8051D7606}" destId="{B59C36A1-E0AC-4165-81D4-6AD8FBD49495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300D17-B807-4058-B5B8-9702F215BBB3}" type="doc">
      <dgm:prSet loTypeId="urn:microsoft.com/office/officeart/2005/8/layout/hProcess7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fr-FR"/>
        </a:p>
      </dgm:t>
    </dgm:pt>
    <dgm:pt modelId="{F334A917-AE80-4EC4-8377-806B7F62DE28}">
      <dgm:prSet phldrT="[Texte]"/>
      <dgm:spPr/>
      <dgm:t>
        <a:bodyPr/>
        <a:lstStyle/>
        <a:p>
          <a:r>
            <a:rPr lang="fr-FR" b="1" dirty="0"/>
            <a:t>Seconde</a:t>
          </a:r>
        </a:p>
      </dgm:t>
    </dgm:pt>
    <dgm:pt modelId="{54E23398-19D4-4C96-9D1B-11A76AA5686C}" type="parTrans" cxnId="{D2A3A59C-C873-446E-9EBE-8C4A854D979F}">
      <dgm:prSet/>
      <dgm:spPr/>
      <dgm:t>
        <a:bodyPr/>
        <a:lstStyle/>
        <a:p>
          <a:endParaRPr lang="fr-FR"/>
        </a:p>
      </dgm:t>
    </dgm:pt>
    <dgm:pt modelId="{AD563B1C-FB6E-4A45-A20D-C609E47E7EAB}" type="sibTrans" cxnId="{D2A3A59C-C873-446E-9EBE-8C4A854D979F}">
      <dgm:prSet/>
      <dgm:spPr/>
      <dgm:t>
        <a:bodyPr/>
        <a:lstStyle/>
        <a:p>
          <a:endParaRPr lang="fr-FR"/>
        </a:p>
      </dgm:t>
    </dgm:pt>
    <dgm:pt modelId="{FD190EA1-932E-474D-982C-BC122383C869}">
      <dgm:prSet phldrT="[Texte]" custT="1"/>
      <dgm:spPr/>
      <dgm:t>
        <a:bodyPr/>
        <a:lstStyle/>
        <a:p>
          <a:r>
            <a:rPr lang="fr-FR" sz="2400" b="1" dirty="0"/>
            <a:t>MTNE 24-25</a:t>
          </a:r>
        </a:p>
      </dgm:t>
    </dgm:pt>
    <dgm:pt modelId="{4E1619D9-7FC9-4366-B238-CCC0AA237C01}" type="parTrans" cxnId="{56436265-0397-46F9-AE41-92BCEB914B33}">
      <dgm:prSet/>
      <dgm:spPr/>
      <dgm:t>
        <a:bodyPr/>
        <a:lstStyle/>
        <a:p>
          <a:endParaRPr lang="fr-FR"/>
        </a:p>
      </dgm:t>
    </dgm:pt>
    <dgm:pt modelId="{1719A082-78D6-4BBA-A422-D713F7DA30B8}" type="sibTrans" cxnId="{56436265-0397-46F9-AE41-92BCEB914B33}">
      <dgm:prSet/>
      <dgm:spPr/>
      <dgm:t>
        <a:bodyPr/>
        <a:lstStyle/>
        <a:p>
          <a:endParaRPr lang="fr-FR"/>
        </a:p>
      </dgm:t>
    </dgm:pt>
    <dgm:pt modelId="{2BB15A96-4FC3-4C79-AE59-AA5B2F69215F}">
      <dgm:prSet phldrT="[Texte]"/>
      <dgm:spPr/>
      <dgm:t>
        <a:bodyPr/>
        <a:lstStyle/>
        <a:p>
          <a:r>
            <a:rPr lang="fr-FR" sz="1400"/>
            <a:t>Découvrir les activités de la famille de métiers</a:t>
          </a:r>
          <a:endParaRPr lang="fr-FR" sz="1400" dirty="0"/>
        </a:p>
      </dgm:t>
    </dgm:pt>
    <dgm:pt modelId="{076187DD-EDCF-42E1-BA8D-2F522E27008C}" type="parTrans" cxnId="{77AC2FD9-409A-4541-9517-DE5296FFE1D2}">
      <dgm:prSet/>
      <dgm:spPr/>
      <dgm:t>
        <a:bodyPr/>
        <a:lstStyle/>
        <a:p>
          <a:endParaRPr lang="fr-FR"/>
        </a:p>
      </dgm:t>
    </dgm:pt>
    <dgm:pt modelId="{CEECBCD6-E398-48A7-82BE-D69EE9D46C00}" type="sibTrans" cxnId="{77AC2FD9-409A-4541-9517-DE5296FFE1D2}">
      <dgm:prSet/>
      <dgm:spPr/>
      <dgm:t>
        <a:bodyPr/>
        <a:lstStyle/>
        <a:p>
          <a:endParaRPr lang="fr-FR"/>
        </a:p>
      </dgm:t>
    </dgm:pt>
    <dgm:pt modelId="{007EF666-F604-4236-A25C-DD85B70BD536}">
      <dgm:prSet phldrT="[Texte]"/>
      <dgm:spPr/>
      <dgm:t>
        <a:bodyPr/>
        <a:lstStyle/>
        <a:p>
          <a:r>
            <a:rPr lang="fr-FR" sz="1400"/>
            <a:t>Choisir un bac pro pour la première</a:t>
          </a:r>
          <a:endParaRPr lang="fr-FR" sz="1400" dirty="0"/>
        </a:p>
      </dgm:t>
    </dgm:pt>
    <dgm:pt modelId="{3EE4F60C-8B22-456E-B984-76D57CAA5D14}" type="parTrans" cxnId="{5AD72114-BBAE-4B17-9E75-0262A2E20188}">
      <dgm:prSet/>
      <dgm:spPr/>
      <dgm:t>
        <a:bodyPr/>
        <a:lstStyle/>
        <a:p>
          <a:endParaRPr lang="fr-FR"/>
        </a:p>
      </dgm:t>
    </dgm:pt>
    <dgm:pt modelId="{D67B5CF8-6581-4EAA-BA08-BCA3BBF57BAA}" type="sibTrans" cxnId="{5AD72114-BBAE-4B17-9E75-0262A2E20188}">
      <dgm:prSet/>
      <dgm:spPr/>
      <dgm:t>
        <a:bodyPr/>
        <a:lstStyle/>
        <a:p>
          <a:endParaRPr lang="fr-FR"/>
        </a:p>
      </dgm:t>
    </dgm:pt>
    <dgm:pt modelId="{461526FF-E7CC-47F8-B86A-40391D4D72FA}" type="pres">
      <dgm:prSet presAssocID="{E6300D17-B807-4058-B5B8-9702F215BBB3}" presName="Name0" presStyleCnt="0">
        <dgm:presLayoutVars>
          <dgm:dir/>
          <dgm:animLvl val="lvl"/>
          <dgm:resizeHandles val="exact"/>
        </dgm:presLayoutVars>
      </dgm:prSet>
      <dgm:spPr/>
    </dgm:pt>
    <dgm:pt modelId="{21F9D743-1363-4B2D-A03C-F04E20F4414A}" type="pres">
      <dgm:prSet presAssocID="{F334A917-AE80-4EC4-8377-806B7F62DE28}" presName="compositeNode" presStyleCnt="0">
        <dgm:presLayoutVars>
          <dgm:bulletEnabled val="1"/>
        </dgm:presLayoutVars>
      </dgm:prSet>
      <dgm:spPr/>
    </dgm:pt>
    <dgm:pt modelId="{80707FCF-838C-4574-9680-9FDD2E1D4C8F}" type="pres">
      <dgm:prSet presAssocID="{F334A917-AE80-4EC4-8377-806B7F62DE28}" presName="bgRect" presStyleLbl="node1" presStyleIdx="0" presStyleCnt="1" custLinFactNeighborX="-3205" custLinFactNeighborY="42515"/>
      <dgm:spPr/>
    </dgm:pt>
    <dgm:pt modelId="{F5E354A3-6063-4E1B-94A1-418A6BD45B4B}" type="pres">
      <dgm:prSet presAssocID="{F334A917-AE80-4EC4-8377-806B7F62DE28}" presName="parentNode" presStyleLbl="node1" presStyleIdx="0" presStyleCnt="1">
        <dgm:presLayoutVars>
          <dgm:chMax val="0"/>
          <dgm:bulletEnabled val="1"/>
        </dgm:presLayoutVars>
      </dgm:prSet>
      <dgm:spPr/>
    </dgm:pt>
    <dgm:pt modelId="{E76F1ACC-4725-45A5-B216-F6B6569DD663}" type="pres">
      <dgm:prSet presAssocID="{F334A917-AE80-4EC4-8377-806B7F62DE28}" presName="childNode" presStyleLbl="node1" presStyleIdx="0" presStyleCnt="1">
        <dgm:presLayoutVars>
          <dgm:bulletEnabled val="1"/>
        </dgm:presLayoutVars>
      </dgm:prSet>
      <dgm:spPr/>
    </dgm:pt>
  </dgm:ptLst>
  <dgm:cxnLst>
    <dgm:cxn modelId="{5AD72114-BBAE-4B17-9E75-0262A2E20188}" srcId="{FD190EA1-932E-474D-982C-BC122383C869}" destId="{007EF666-F604-4236-A25C-DD85B70BD536}" srcOrd="1" destOrd="0" parTransId="{3EE4F60C-8B22-456E-B984-76D57CAA5D14}" sibTransId="{D67B5CF8-6581-4EAA-BA08-BCA3BBF57BAA}"/>
    <dgm:cxn modelId="{FC1DE321-0ABA-42DC-82C6-456000368774}" type="presOf" srcId="{007EF666-F604-4236-A25C-DD85B70BD536}" destId="{E76F1ACC-4725-45A5-B216-F6B6569DD663}" srcOrd="0" destOrd="2" presId="urn:microsoft.com/office/officeart/2005/8/layout/hProcess7"/>
    <dgm:cxn modelId="{224CD52B-C018-4D5C-BB0B-9327F1413CE6}" type="presOf" srcId="{F334A917-AE80-4EC4-8377-806B7F62DE28}" destId="{80707FCF-838C-4574-9680-9FDD2E1D4C8F}" srcOrd="0" destOrd="0" presId="urn:microsoft.com/office/officeart/2005/8/layout/hProcess7"/>
    <dgm:cxn modelId="{EA826D37-41B2-42A7-8D74-0A739AD871DF}" type="presOf" srcId="{F334A917-AE80-4EC4-8377-806B7F62DE28}" destId="{F5E354A3-6063-4E1B-94A1-418A6BD45B4B}" srcOrd="1" destOrd="0" presId="urn:microsoft.com/office/officeart/2005/8/layout/hProcess7"/>
    <dgm:cxn modelId="{56436265-0397-46F9-AE41-92BCEB914B33}" srcId="{F334A917-AE80-4EC4-8377-806B7F62DE28}" destId="{FD190EA1-932E-474D-982C-BC122383C869}" srcOrd="0" destOrd="0" parTransId="{4E1619D9-7FC9-4366-B238-CCC0AA237C01}" sibTransId="{1719A082-78D6-4BBA-A422-D713F7DA30B8}"/>
    <dgm:cxn modelId="{62D4E17B-5EB7-4E9B-BDFE-31693581D586}" type="presOf" srcId="{FD190EA1-932E-474D-982C-BC122383C869}" destId="{E76F1ACC-4725-45A5-B216-F6B6569DD663}" srcOrd="0" destOrd="0" presId="urn:microsoft.com/office/officeart/2005/8/layout/hProcess7"/>
    <dgm:cxn modelId="{9452C992-70DB-46E1-94C8-01F04288CCCD}" type="presOf" srcId="{2BB15A96-4FC3-4C79-AE59-AA5B2F69215F}" destId="{E76F1ACC-4725-45A5-B216-F6B6569DD663}" srcOrd="0" destOrd="1" presId="urn:microsoft.com/office/officeart/2005/8/layout/hProcess7"/>
    <dgm:cxn modelId="{D2A3A59C-C873-446E-9EBE-8C4A854D979F}" srcId="{E6300D17-B807-4058-B5B8-9702F215BBB3}" destId="{F334A917-AE80-4EC4-8377-806B7F62DE28}" srcOrd="0" destOrd="0" parTransId="{54E23398-19D4-4C96-9D1B-11A76AA5686C}" sibTransId="{AD563B1C-FB6E-4A45-A20D-C609E47E7EAB}"/>
    <dgm:cxn modelId="{77AC2FD9-409A-4541-9517-DE5296FFE1D2}" srcId="{FD190EA1-932E-474D-982C-BC122383C869}" destId="{2BB15A96-4FC3-4C79-AE59-AA5B2F69215F}" srcOrd="0" destOrd="0" parTransId="{076187DD-EDCF-42E1-BA8D-2F522E27008C}" sibTransId="{CEECBCD6-E398-48A7-82BE-D69EE9D46C00}"/>
    <dgm:cxn modelId="{BF59D0E6-2C87-43F4-B25D-BBC80796FBC6}" type="presOf" srcId="{E6300D17-B807-4058-B5B8-9702F215BBB3}" destId="{461526FF-E7CC-47F8-B86A-40391D4D72FA}" srcOrd="0" destOrd="0" presId="urn:microsoft.com/office/officeart/2005/8/layout/hProcess7"/>
    <dgm:cxn modelId="{4FA6B151-659F-43BE-80CE-3CA76F87E50E}" type="presParOf" srcId="{461526FF-E7CC-47F8-B86A-40391D4D72FA}" destId="{21F9D743-1363-4B2D-A03C-F04E20F4414A}" srcOrd="0" destOrd="0" presId="urn:microsoft.com/office/officeart/2005/8/layout/hProcess7"/>
    <dgm:cxn modelId="{BE842EF6-A359-498D-BAF0-27C6E2B37FD6}" type="presParOf" srcId="{21F9D743-1363-4B2D-A03C-F04E20F4414A}" destId="{80707FCF-838C-4574-9680-9FDD2E1D4C8F}" srcOrd="0" destOrd="0" presId="urn:microsoft.com/office/officeart/2005/8/layout/hProcess7"/>
    <dgm:cxn modelId="{235944A0-85D4-498B-8ACF-B677729E5E6C}" type="presParOf" srcId="{21F9D743-1363-4B2D-A03C-F04E20F4414A}" destId="{F5E354A3-6063-4E1B-94A1-418A6BD45B4B}" srcOrd="1" destOrd="0" presId="urn:microsoft.com/office/officeart/2005/8/layout/hProcess7"/>
    <dgm:cxn modelId="{FD870113-D4FA-4AEB-B9CF-BEAE8CC783E6}" type="presParOf" srcId="{21F9D743-1363-4B2D-A03C-F04E20F4414A}" destId="{E76F1ACC-4725-45A5-B216-F6B6569DD663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300D17-B807-4058-B5B8-9702F215BBB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D5B2EB2-91D8-4BA5-BF65-68BA5EE63E96}">
      <dgm:prSet phldrT="[Texte]" custT="1"/>
      <dgm:spPr/>
      <dgm:t>
        <a:bodyPr/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ICCER</a:t>
          </a:r>
        </a:p>
      </dgm:t>
    </dgm:pt>
    <dgm:pt modelId="{BDB2E2DA-D28E-4557-91C9-0A1B7B2262C7}" type="parTrans" cxnId="{8E0AC4F8-AC60-4244-A7E5-EE9B6CBF27CF}">
      <dgm:prSet/>
      <dgm:spPr/>
      <dgm:t>
        <a:bodyPr/>
        <a:lstStyle/>
        <a:p>
          <a:endParaRPr lang="fr-FR"/>
        </a:p>
      </dgm:t>
    </dgm:pt>
    <dgm:pt modelId="{876A5C24-E264-4EDC-9288-642A199F116D}" type="sibTrans" cxnId="{8E0AC4F8-AC60-4244-A7E5-EE9B6CBF27CF}">
      <dgm:prSet/>
      <dgm:spPr/>
      <dgm:t>
        <a:bodyPr/>
        <a:lstStyle/>
        <a:p>
          <a:endParaRPr lang="fr-FR"/>
        </a:p>
      </dgm:t>
    </dgm:pt>
    <dgm:pt modelId="{E6229D7C-8FE5-4EE9-A372-9F7CD91CD9A2}">
      <dgm:prSet phldrT="[Texte]" custT="1"/>
      <dgm:spPr/>
      <dgm:t>
        <a:bodyPr lIns="108000" rIns="0"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b="1" i="0" kern="1200" spc="-110" baseline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Sabon Next LT"/>
              <a:ea typeface="+mn-ea"/>
              <a:cs typeface="+mn-cs"/>
            </a:rPr>
            <a:t>Installateur en Chauffage, Climatisation et Energies Renouvelables</a:t>
          </a:r>
        </a:p>
      </dgm:t>
    </dgm:pt>
    <dgm:pt modelId="{910DE7CE-4F67-45BB-A243-5164F286DEA6}" type="parTrans" cxnId="{5E016359-8EEB-410E-A0F9-EE686895D009}">
      <dgm:prSet/>
      <dgm:spPr/>
      <dgm:t>
        <a:bodyPr/>
        <a:lstStyle/>
        <a:p>
          <a:endParaRPr lang="fr-FR"/>
        </a:p>
      </dgm:t>
    </dgm:pt>
    <dgm:pt modelId="{27D6734E-23D1-4230-86C8-A1E30CE40251}" type="sibTrans" cxnId="{5E016359-8EEB-410E-A0F9-EE686895D009}">
      <dgm:prSet/>
      <dgm:spPr/>
      <dgm:t>
        <a:bodyPr/>
        <a:lstStyle/>
        <a:p>
          <a:endParaRPr lang="fr-FR"/>
        </a:p>
      </dgm:t>
    </dgm:pt>
    <dgm:pt modelId="{2F8288FA-77D0-46FA-AAA9-75E35541A404}">
      <dgm:prSet phldrT="[Texte]" custT="1"/>
      <dgm:spPr/>
      <dgm:t>
        <a:bodyPr/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MEE</a:t>
          </a:r>
        </a:p>
      </dgm:t>
    </dgm:pt>
    <dgm:pt modelId="{68ABE248-8306-4A3D-BFE6-5201B9E771AC}" type="parTrans" cxnId="{02823660-289C-4DBA-88A0-0607FFBC8AD3}">
      <dgm:prSet/>
      <dgm:spPr/>
      <dgm:t>
        <a:bodyPr/>
        <a:lstStyle/>
        <a:p>
          <a:endParaRPr lang="fr-FR"/>
        </a:p>
      </dgm:t>
    </dgm:pt>
    <dgm:pt modelId="{EEC52077-74AF-463D-82ED-F06DCAC8DE36}" type="sibTrans" cxnId="{02823660-289C-4DBA-88A0-0607FFBC8AD3}">
      <dgm:prSet/>
      <dgm:spPr/>
      <dgm:t>
        <a:bodyPr/>
        <a:lstStyle/>
        <a:p>
          <a:endParaRPr lang="fr-FR"/>
        </a:p>
      </dgm:t>
    </dgm:pt>
    <dgm:pt modelId="{5795E2D5-0D5E-4769-AF43-2242633BC229}">
      <dgm:prSet phldrT="[Texte]" custT="1"/>
      <dgm:spPr/>
      <dgm:t>
        <a:bodyPr lIns="108000" rIns="0"/>
        <a:lstStyle/>
        <a:p>
          <a:r>
            <a:rPr lang="fr-FR" sz="1600" b="1" i="0" dirty="0"/>
            <a:t>Maintenance et Efficacité Energétique</a:t>
          </a:r>
          <a:endParaRPr lang="fr-FR" sz="1600" b="1" dirty="0">
            <a:solidFill>
              <a:schemeClr val="bg1">
                <a:lumMod val="25000"/>
              </a:schemeClr>
            </a:solidFill>
          </a:endParaRPr>
        </a:p>
      </dgm:t>
    </dgm:pt>
    <dgm:pt modelId="{AA12AF58-2606-4630-8AA3-F7F9A6AE8D9F}" type="parTrans" cxnId="{2517E753-B505-4A1C-9426-FFC834D18000}">
      <dgm:prSet/>
      <dgm:spPr/>
      <dgm:t>
        <a:bodyPr/>
        <a:lstStyle/>
        <a:p>
          <a:endParaRPr lang="fr-FR"/>
        </a:p>
      </dgm:t>
    </dgm:pt>
    <dgm:pt modelId="{40CB19A8-7CDC-4EA0-A27C-0E11D79F7BB9}" type="sibTrans" cxnId="{2517E753-B505-4A1C-9426-FFC834D18000}">
      <dgm:prSet/>
      <dgm:spPr/>
      <dgm:t>
        <a:bodyPr/>
        <a:lstStyle/>
        <a:p>
          <a:endParaRPr lang="fr-FR"/>
        </a:p>
      </dgm:t>
    </dgm:pt>
    <dgm:pt modelId="{855BB0F6-8714-4D03-8594-B0E89F7A62C4}">
      <dgm:prSet phldrT="[Texte]" custT="1"/>
      <dgm:spPr/>
      <dgm:t>
        <a:bodyPr/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MFER</a:t>
          </a:r>
        </a:p>
      </dgm:t>
    </dgm:pt>
    <dgm:pt modelId="{366D783B-27BD-44D9-894D-ABDCB569952E}" type="parTrans" cxnId="{11B521BC-56A8-4FE4-9CAB-2D2D7BDE9159}">
      <dgm:prSet/>
      <dgm:spPr/>
      <dgm:t>
        <a:bodyPr/>
        <a:lstStyle/>
        <a:p>
          <a:endParaRPr lang="fr-FR"/>
        </a:p>
      </dgm:t>
    </dgm:pt>
    <dgm:pt modelId="{FC1FE328-E6E8-4825-9464-7506A915470A}" type="sibTrans" cxnId="{11B521BC-56A8-4FE4-9CAB-2D2D7BDE9159}">
      <dgm:prSet/>
      <dgm:spPr/>
      <dgm:t>
        <a:bodyPr/>
        <a:lstStyle/>
        <a:p>
          <a:endParaRPr lang="fr-FR"/>
        </a:p>
      </dgm:t>
    </dgm:pt>
    <dgm:pt modelId="{88324DBA-93BE-4B2A-B671-41054E52ABAD}">
      <dgm:prSet phldrT="[Texte]" custT="1"/>
      <dgm:spPr/>
      <dgm:t>
        <a:bodyPr lIns="108000" rIns="0"/>
        <a:lstStyle/>
        <a:p>
          <a:r>
            <a:rPr lang="fr-FR" sz="1600" b="1" i="0" dirty="0"/>
            <a:t>Métiers du Froid et des Energies Renouvelables</a:t>
          </a:r>
          <a:endParaRPr lang="fr-FR" sz="1600" dirty="0"/>
        </a:p>
      </dgm:t>
    </dgm:pt>
    <dgm:pt modelId="{92FF5DB0-CE68-4E79-9DA7-C8D3CA5AFE95}" type="parTrans" cxnId="{78D2FF57-F7F7-4B54-A709-04BD8774B4DF}">
      <dgm:prSet/>
      <dgm:spPr/>
      <dgm:t>
        <a:bodyPr/>
        <a:lstStyle/>
        <a:p>
          <a:endParaRPr lang="fr-FR"/>
        </a:p>
      </dgm:t>
    </dgm:pt>
    <dgm:pt modelId="{1B3F1DE5-2A78-4CA1-821C-72317C1FFD1E}" type="sibTrans" cxnId="{78D2FF57-F7F7-4B54-A709-04BD8774B4DF}">
      <dgm:prSet/>
      <dgm:spPr/>
      <dgm:t>
        <a:bodyPr/>
        <a:lstStyle/>
        <a:p>
          <a:endParaRPr lang="fr-FR"/>
        </a:p>
      </dgm:t>
    </dgm:pt>
    <dgm:pt modelId="{B02BFEA9-3DA0-4057-8BB5-3D50269827A4}">
      <dgm:prSet phldrT="[Texte]" custT="1"/>
      <dgm:spPr/>
      <dgm:t>
        <a:bodyPr/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MELEC</a:t>
          </a:r>
        </a:p>
      </dgm:t>
    </dgm:pt>
    <dgm:pt modelId="{5432ED60-375C-4208-802A-999BCA0167F8}" type="parTrans" cxnId="{6CF77DE8-C8AF-4237-AA13-19A99A92DBE5}">
      <dgm:prSet/>
      <dgm:spPr/>
      <dgm:t>
        <a:bodyPr/>
        <a:lstStyle/>
        <a:p>
          <a:endParaRPr lang="fr-FR"/>
        </a:p>
      </dgm:t>
    </dgm:pt>
    <dgm:pt modelId="{E3AC402A-45C7-4E43-9125-4200D2EA6B6C}" type="sibTrans" cxnId="{6CF77DE8-C8AF-4237-AA13-19A99A92DBE5}">
      <dgm:prSet/>
      <dgm:spPr/>
      <dgm:t>
        <a:bodyPr/>
        <a:lstStyle/>
        <a:p>
          <a:endParaRPr lang="fr-FR"/>
        </a:p>
      </dgm:t>
    </dgm:pt>
    <dgm:pt modelId="{E24E81FA-0C4B-49C8-8E06-86DAA9904EAA}">
      <dgm:prSet phldrT="[Texte]" custT="1"/>
      <dgm:spPr/>
      <dgm:t>
        <a:bodyPr lIns="108000" rIns="0"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b="1" i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Sabon Next LT"/>
              <a:ea typeface="+mn-ea"/>
              <a:cs typeface="+mn-cs"/>
            </a:rPr>
            <a:t>Cybersécurité Informatique et réseaux Electronique</a:t>
          </a:r>
        </a:p>
      </dgm:t>
    </dgm:pt>
    <dgm:pt modelId="{95D7B44B-4C82-422B-90C8-9E451155B180}" type="parTrans" cxnId="{72B29EF4-BBD4-4588-89CE-9AFDB5E5BF8E}">
      <dgm:prSet/>
      <dgm:spPr/>
      <dgm:t>
        <a:bodyPr/>
        <a:lstStyle/>
        <a:p>
          <a:endParaRPr lang="fr-FR"/>
        </a:p>
      </dgm:t>
    </dgm:pt>
    <dgm:pt modelId="{C070848B-DA5F-47B7-B082-3CF855E69C9A}" type="sibTrans" cxnId="{72B29EF4-BBD4-4588-89CE-9AFDB5E5BF8E}">
      <dgm:prSet/>
      <dgm:spPr/>
      <dgm:t>
        <a:bodyPr/>
        <a:lstStyle/>
        <a:p>
          <a:endParaRPr lang="fr-FR"/>
        </a:p>
      </dgm:t>
    </dgm:pt>
    <dgm:pt modelId="{97CDE7C8-5602-4BAC-821F-6A3F7E81908D}">
      <dgm:prSet phldrT="[Texte]" custT="1"/>
      <dgm:spPr/>
      <dgm:t>
        <a:bodyPr lIns="72000" rIns="0"/>
        <a:lstStyle/>
        <a:p>
          <a:pPr>
            <a:buChar char="•"/>
          </a:pPr>
          <a:r>
            <a:rPr lang="fr-FR" sz="1600" b="1" i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Sabon Next LT"/>
              <a:ea typeface="+mn-ea"/>
              <a:cs typeface="+mn-cs"/>
            </a:rPr>
            <a:t>Métiers de l'électricité et de ses environnements connectés</a:t>
          </a:r>
        </a:p>
      </dgm:t>
    </dgm:pt>
    <dgm:pt modelId="{4835C719-01E4-400A-A600-978B8D69B034}" type="parTrans" cxnId="{C2E8BA68-A6AE-44D0-936A-7DDD28AA2FF1}">
      <dgm:prSet/>
      <dgm:spPr/>
      <dgm:t>
        <a:bodyPr/>
        <a:lstStyle/>
        <a:p>
          <a:endParaRPr lang="fr-FR"/>
        </a:p>
      </dgm:t>
    </dgm:pt>
    <dgm:pt modelId="{EFBBC02C-DD81-47DB-8EF3-70FC01512281}" type="sibTrans" cxnId="{C2E8BA68-A6AE-44D0-936A-7DDD28AA2FF1}">
      <dgm:prSet/>
      <dgm:spPr/>
      <dgm:t>
        <a:bodyPr/>
        <a:lstStyle/>
        <a:p>
          <a:endParaRPr lang="fr-FR"/>
        </a:p>
      </dgm:t>
    </dgm:pt>
    <dgm:pt modelId="{9801140E-3A64-45E9-A664-1C44C00971AD}">
      <dgm:prSet phldrT="[Texte]" custT="1"/>
      <dgm:spPr/>
      <dgm:t>
        <a:bodyPr/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CIEL</a:t>
          </a:r>
          <a:endParaRPr lang="fr-FR" sz="2400" b="1" kern="1200" dirty="0">
            <a:solidFill>
              <a:srgbClr val="FDFAF6">
                <a:lumMod val="25000"/>
              </a:srgbClr>
            </a:solidFill>
            <a:latin typeface="Sabon Next LT"/>
            <a:ea typeface="+mn-ea"/>
            <a:cs typeface="+mn-cs"/>
          </a:endParaRPr>
        </a:p>
      </dgm:t>
    </dgm:pt>
    <dgm:pt modelId="{96BD4766-5E30-4E8D-90A2-688FCF4FAA6B}" type="parTrans" cxnId="{6388B5C7-47C2-4263-9969-7D9229AD44EA}">
      <dgm:prSet/>
      <dgm:spPr/>
      <dgm:t>
        <a:bodyPr/>
        <a:lstStyle/>
        <a:p>
          <a:endParaRPr lang="fr-FR"/>
        </a:p>
      </dgm:t>
    </dgm:pt>
    <dgm:pt modelId="{ACEAF95A-A1AC-43B8-8504-711D8C89740F}" type="sibTrans" cxnId="{6388B5C7-47C2-4263-9969-7D9229AD44EA}">
      <dgm:prSet/>
      <dgm:spPr/>
      <dgm:t>
        <a:bodyPr/>
        <a:lstStyle/>
        <a:p>
          <a:endParaRPr lang="fr-FR"/>
        </a:p>
      </dgm:t>
    </dgm:pt>
    <dgm:pt modelId="{0314248B-00F1-4089-B558-185B73D60F1D}" type="pres">
      <dgm:prSet presAssocID="{E6300D17-B807-4058-B5B8-9702F215BBB3}" presName="Name0" presStyleCnt="0">
        <dgm:presLayoutVars>
          <dgm:dir/>
          <dgm:animLvl val="lvl"/>
          <dgm:resizeHandles val="exact"/>
        </dgm:presLayoutVars>
      </dgm:prSet>
      <dgm:spPr/>
    </dgm:pt>
    <dgm:pt modelId="{131312A5-DFFE-46DF-A320-F0309F3FD510}" type="pres">
      <dgm:prSet presAssocID="{B02BFEA9-3DA0-4057-8BB5-3D50269827A4}" presName="linNode" presStyleCnt="0"/>
      <dgm:spPr/>
    </dgm:pt>
    <dgm:pt modelId="{1A578C98-843F-46AE-A10F-2A067BC32448}" type="pres">
      <dgm:prSet presAssocID="{B02BFEA9-3DA0-4057-8BB5-3D50269827A4}" presName="parentText" presStyleLbl="node1" presStyleIdx="0" presStyleCnt="5" custScaleX="62421" custScaleY="60025" custLinFactNeighborX="2775">
        <dgm:presLayoutVars>
          <dgm:chMax val="1"/>
          <dgm:bulletEnabled val="1"/>
        </dgm:presLayoutVars>
      </dgm:prSet>
      <dgm:spPr/>
    </dgm:pt>
    <dgm:pt modelId="{1711989F-AA2B-40C2-A1E3-96794D99FFA7}" type="pres">
      <dgm:prSet presAssocID="{B02BFEA9-3DA0-4057-8BB5-3D50269827A4}" presName="descendantText" presStyleLbl="alignAccFollowNode1" presStyleIdx="0" presStyleCnt="5" custScaleX="111016" custScaleY="56436" custLinFactNeighborX="4935">
        <dgm:presLayoutVars>
          <dgm:bulletEnabled val="1"/>
        </dgm:presLayoutVars>
      </dgm:prSet>
      <dgm:spPr/>
    </dgm:pt>
    <dgm:pt modelId="{F39CC048-C1F5-4C36-94DA-174DFC5A5A0E}" type="pres">
      <dgm:prSet presAssocID="{E3AC402A-45C7-4E43-9125-4200D2EA6B6C}" presName="sp" presStyleCnt="0"/>
      <dgm:spPr/>
    </dgm:pt>
    <dgm:pt modelId="{D9988F83-3EC7-490D-9FC7-4A69D2049EA8}" type="pres">
      <dgm:prSet presAssocID="{9801140E-3A64-45E9-A664-1C44C00971AD}" presName="linNode" presStyleCnt="0"/>
      <dgm:spPr/>
    </dgm:pt>
    <dgm:pt modelId="{704EDE1C-36FB-4043-B459-26F234C3B613}" type="pres">
      <dgm:prSet presAssocID="{9801140E-3A64-45E9-A664-1C44C00971AD}" presName="parentText" presStyleLbl="node1" presStyleIdx="1" presStyleCnt="5" custScaleX="63526" custScaleY="62065" custLinFactNeighborX="2775">
        <dgm:presLayoutVars>
          <dgm:chMax val="1"/>
          <dgm:bulletEnabled val="1"/>
        </dgm:presLayoutVars>
      </dgm:prSet>
      <dgm:spPr/>
    </dgm:pt>
    <dgm:pt modelId="{0822F26C-1BAA-4C5C-9F6A-D5BA3BDDDEDF}" type="pres">
      <dgm:prSet presAssocID="{9801140E-3A64-45E9-A664-1C44C00971AD}" presName="descendantText" presStyleLbl="alignAccFollowNode1" presStyleIdx="1" presStyleCnt="5" custScaleX="106454" custScaleY="59215" custLinFactNeighborX="4935">
        <dgm:presLayoutVars>
          <dgm:bulletEnabled val="1"/>
        </dgm:presLayoutVars>
      </dgm:prSet>
      <dgm:spPr/>
    </dgm:pt>
    <dgm:pt modelId="{20E949F1-1394-4ACC-9E18-7848C06914BD}" type="pres">
      <dgm:prSet presAssocID="{ACEAF95A-A1AC-43B8-8504-711D8C89740F}" presName="sp" presStyleCnt="0"/>
      <dgm:spPr/>
    </dgm:pt>
    <dgm:pt modelId="{E666DC5C-A4AA-4813-9E1A-CFD5765C3854}" type="pres">
      <dgm:prSet presAssocID="{6D5B2EB2-91D8-4BA5-BF65-68BA5EE63E96}" presName="linNode" presStyleCnt="0"/>
      <dgm:spPr/>
    </dgm:pt>
    <dgm:pt modelId="{1807683D-BFA6-4F64-B0E3-362EA76EE6CD}" type="pres">
      <dgm:prSet presAssocID="{6D5B2EB2-91D8-4BA5-BF65-68BA5EE63E96}" presName="parentText" presStyleLbl="node1" presStyleIdx="2" presStyleCnt="5" custScaleX="63526" custScaleY="56331" custLinFactNeighborX="2775" custLinFactNeighborY="2282">
        <dgm:presLayoutVars>
          <dgm:chMax val="1"/>
          <dgm:bulletEnabled val="1"/>
        </dgm:presLayoutVars>
      </dgm:prSet>
      <dgm:spPr/>
    </dgm:pt>
    <dgm:pt modelId="{23E49057-0C46-4F41-8AC2-C6FB68F9E14F}" type="pres">
      <dgm:prSet presAssocID="{6D5B2EB2-91D8-4BA5-BF65-68BA5EE63E96}" presName="descendantText" presStyleLbl="alignAccFollowNode1" presStyleIdx="2" presStyleCnt="5" custScaleX="114965" custScaleY="53549" custLinFactNeighborX="4935">
        <dgm:presLayoutVars>
          <dgm:bulletEnabled val="1"/>
        </dgm:presLayoutVars>
      </dgm:prSet>
      <dgm:spPr/>
    </dgm:pt>
    <dgm:pt modelId="{06D5054B-E2E2-4464-8F2B-9E75A1D7C544}" type="pres">
      <dgm:prSet presAssocID="{876A5C24-E264-4EDC-9288-642A199F116D}" presName="sp" presStyleCnt="0"/>
      <dgm:spPr/>
    </dgm:pt>
    <dgm:pt modelId="{E463BF9C-28EF-4C5E-BDBB-A6992E843D38}" type="pres">
      <dgm:prSet presAssocID="{2F8288FA-77D0-46FA-AAA9-75E35541A404}" presName="linNode" presStyleCnt="0"/>
      <dgm:spPr/>
    </dgm:pt>
    <dgm:pt modelId="{FEAF7AB3-919E-41B6-9A17-9B3221AC53D1}" type="pres">
      <dgm:prSet presAssocID="{2F8288FA-77D0-46FA-AAA9-75E35541A404}" presName="parentText" presStyleLbl="node1" presStyleIdx="3" presStyleCnt="5" custScaleX="63526" custScaleY="54418" custLinFactNeighborX="2775">
        <dgm:presLayoutVars>
          <dgm:chMax val="1"/>
          <dgm:bulletEnabled val="1"/>
        </dgm:presLayoutVars>
      </dgm:prSet>
      <dgm:spPr/>
    </dgm:pt>
    <dgm:pt modelId="{D2296F0C-3FE9-48ED-93FB-9680A9CC0357}" type="pres">
      <dgm:prSet presAssocID="{2F8288FA-77D0-46FA-AAA9-75E35541A404}" presName="descendantText" presStyleLbl="alignAccFollowNode1" presStyleIdx="3" presStyleCnt="5" custScaleX="84370" custScaleY="47447" custLinFactNeighborX="5921" custLinFactNeighborY="1417">
        <dgm:presLayoutVars>
          <dgm:bulletEnabled val="1"/>
        </dgm:presLayoutVars>
      </dgm:prSet>
      <dgm:spPr/>
    </dgm:pt>
    <dgm:pt modelId="{2A022474-1DE5-439D-B002-F018FEC76191}" type="pres">
      <dgm:prSet presAssocID="{EEC52077-74AF-463D-82ED-F06DCAC8DE36}" presName="sp" presStyleCnt="0"/>
      <dgm:spPr/>
    </dgm:pt>
    <dgm:pt modelId="{EA6358AC-1FB4-4B37-851E-C3385A072230}" type="pres">
      <dgm:prSet presAssocID="{855BB0F6-8714-4D03-8594-B0E89F7A62C4}" presName="linNode" presStyleCnt="0"/>
      <dgm:spPr/>
    </dgm:pt>
    <dgm:pt modelId="{D693EA23-68A2-4D0A-8615-FD168D62F926}" type="pres">
      <dgm:prSet presAssocID="{855BB0F6-8714-4D03-8594-B0E89F7A62C4}" presName="parentText" presStyleLbl="node1" presStyleIdx="4" presStyleCnt="5" custScaleX="63526" custScaleY="52576" custLinFactNeighborX="2775">
        <dgm:presLayoutVars>
          <dgm:chMax val="1"/>
          <dgm:bulletEnabled val="1"/>
        </dgm:presLayoutVars>
      </dgm:prSet>
      <dgm:spPr/>
    </dgm:pt>
    <dgm:pt modelId="{092279B8-9414-4783-B8EE-E37331551211}" type="pres">
      <dgm:prSet presAssocID="{855BB0F6-8714-4D03-8594-B0E89F7A62C4}" presName="descendantText" presStyleLbl="alignAccFollowNode1" presStyleIdx="4" presStyleCnt="5" custScaleX="110921" custScaleY="47926" custLinFactNeighborX="4935">
        <dgm:presLayoutVars>
          <dgm:bulletEnabled val="1"/>
        </dgm:presLayoutVars>
      </dgm:prSet>
      <dgm:spPr/>
    </dgm:pt>
  </dgm:ptLst>
  <dgm:cxnLst>
    <dgm:cxn modelId="{C13D9A2E-3AE2-4ADD-AD06-6932D527FC1D}" type="presOf" srcId="{88324DBA-93BE-4B2A-B671-41054E52ABAD}" destId="{092279B8-9414-4783-B8EE-E37331551211}" srcOrd="0" destOrd="0" presId="urn:microsoft.com/office/officeart/2005/8/layout/vList5"/>
    <dgm:cxn modelId="{BE228B2F-45C6-4320-A76B-413C6A06CB3C}" type="presOf" srcId="{E24E81FA-0C4B-49C8-8E06-86DAA9904EAA}" destId="{0822F26C-1BAA-4C5C-9F6A-D5BA3BDDDEDF}" srcOrd="0" destOrd="0" presId="urn:microsoft.com/office/officeart/2005/8/layout/vList5"/>
    <dgm:cxn modelId="{116CA440-094A-4C11-936D-39F5FB86222D}" type="presOf" srcId="{B02BFEA9-3DA0-4057-8BB5-3D50269827A4}" destId="{1A578C98-843F-46AE-A10F-2A067BC32448}" srcOrd="0" destOrd="0" presId="urn:microsoft.com/office/officeart/2005/8/layout/vList5"/>
    <dgm:cxn modelId="{6D9F1D5B-CF6F-46E6-8253-EBA787E3320D}" type="presOf" srcId="{855BB0F6-8714-4D03-8594-B0E89F7A62C4}" destId="{D693EA23-68A2-4D0A-8615-FD168D62F926}" srcOrd="0" destOrd="0" presId="urn:microsoft.com/office/officeart/2005/8/layout/vList5"/>
    <dgm:cxn modelId="{02823660-289C-4DBA-88A0-0607FFBC8AD3}" srcId="{E6300D17-B807-4058-B5B8-9702F215BBB3}" destId="{2F8288FA-77D0-46FA-AAA9-75E35541A404}" srcOrd="3" destOrd="0" parTransId="{68ABE248-8306-4A3D-BFE6-5201B9E771AC}" sibTransId="{EEC52077-74AF-463D-82ED-F06DCAC8DE36}"/>
    <dgm:cxn modelId="{C2E8BA68-A6AE-44D0-936A-7DDD28AA2FF1}" srcId="{B02BFEA9-3DA0-4057-8BB5-3D50269827A4}" destId="{97CDE7C8-5602-4BAC-821F-6A3F7E81908D}" srcOrd="0" destOrd="0" parTransId="{4835C719-01E4-400A-A600-978B8D69B034}" sibTransId="{EFBBC02C-DD81-47DB-8EF3-70FC01512281}"/>
    <dgm:cxn modelId="{8D19AA51-A1FE-442C-AEB0-38620655CA82}" type="presOf" srcId="{E6300D17-B807-4058-B5B8-9702F215BBB3}" destId="{0314248B-00F1-4089-B558-185B73D60F1D}" srcOrd="0" destOrd="0" presId="urn:microsoft.com/office/officeart/2005/8/layout/vList5"/>
    <dgm:cxn modelId="{F0D77853-9C39-4BD4-8340-8A972567B250}" type="presOf" srcId="{6D5B2EB2-91D8-4BA5-BF65-68BA5EE63E96}" destId="{1807683D-BFA6-4F64-B0E3-362EA76EE6CD}" srcOrd="0" destOrd="0" presId="urn:microsoft.com/office/officeart/2005/8/layout/vList5"/>
    <dgm:cxn modelId="{2517E753-B505-4A1C-9426-FFC834D18000}" srcId="{2F8288FA-77D0-46FA-AAA9-75E35541A404}" destId="{5795E2D5-0D5E-4769-AF43-2242633BC229}" srcOrd="0" destOrd="0" parTransId="{AA12AF58-2606-4630-8AA3-F7F9A6AE8D9F}" sibTransId="{40CB19A8-7CDC-4EA0-A27C-0E11D79F7BB9}"/>
    <dgm:cxn modelId="{78D2FF57-F7F7-4B54-A709-04BD8774B4DF}" srcId="{855BB0F6-8714-4D03-8594-B0E89F7A62C4}" destId="{88324DBA-93BE-4B2A-B671-41054E52ABAD}" srcOrd="0" destOrd="0" parTransId="{92FF5DB0-CE68-4E79-9DA7-C8D3CA5AFE95}" sibTransId="{1B3F1DE5-2A78-4CA1-821C-72317C1FFD1E}"/>
    <dgm:cxn modelId="{5E016359-8EEB-410E-A0F9-EE686895D009}" srcId="{6D5B2EB2-91D8-4BA5-BF65-68BA5EE63E96}" destId="{E6229D7C-8FE5-4EE9-A372-9F7CD91CD9A2}" srcOrd="0" destOrd="0" parTransId="{910DE7CE-4F67-45BB-A243-5164F286DEA6}" sibTransId="{27D6734E-23D1-4230-86C8-A1E30CE40251}"/>
    <dgm:cxn modelId="{23A32EA3-7FF6-4FF5-A6C3-94FFA3A2B9DD}" type="presOf" srcId="{2F8288FA-77D0-46FA-AAA9-75E35541A404}" destId="{FEAF7AB3-919E-41B6-9A17-9B3221AC53D1}" srcOrd="0" destOrd="0" presId="urn:microsoft.com/office/officeart/2005/8/layout/vList5"/>
    <dgm:cxn modelId="{B17B1FAF-FB85-42D8-8593-AE0071A88140}" type="presOf" srcId="{9801140E-3A64-45E9-A664-1C44C00971AD}" destId="{704EDE1C-36FB-4043-B459-26F234C3B613}" srcOrd="0" destOrd="0" presId="urn:microsoft.com/office/officeart/2005/8/layout/vList5"/>
    <dgm:cxn modelId="{11B521BC-56A8-4FE4-9CAB-2D2D7BDE9159}" srcId="{E6300D17-B807-4058-B5B8-9702F215BBB3}" destId="{855BB0F6-8714-4D03-8594-B0E89F7A62C4}" srcOrd="4" destOrd="0" parTransId="{366D783B-27BD-44D9-894D-ABDCB569952E}" sibTransId="{FC1FE328-E6E8-4825-9464-7506A915470A}"/>
    <dgm:cxn modelId="{6388B5C7-47C2-4263-9969-7D9229AD44EA}" srcId="{E6300D17-B807-4058-B5B8-9702F215BBB3}" destId="{9801140E-3A64-45E9-A664-1C44C00971AD}" srcOrd="1" destOrd="0" parTransId="{96BD4766-5E30-4E8D-90A2-688FCF4FAA6B}" sibTransId="{ACEAF95A-A1AC-43B8-8504-711D8C89740F}"/>
    <dgm:cxn modelId="{D1E715CC-4B7F-4F66-9353-A111D7384D3A}" type="presOf" srcId="{E6229D7C-8FE5-4EE9-A372-9F7CD91CD9A2}" destId="{23E49057-0C46-4F41-8AC2-C6FB68F9E14F}" srcOrd="0" destOrd="0" presId="urn:microsoft.com/office/officeart/2005/8/layout/vList5"/>
    <dgm:cxn modelId="{6CF77DE8-C8AF-4237-AA13-19A99A92DBE5}" srcId="{E6300D17-B807-4058-B5B8-9702F215BBB3}" destId="{B02BFEA9-3DA0-4057-8BB5-3D50269827A4}" srcOrd="0" destOrd="0" parTransId="{5432ED60-375C-4208-802A-999BCA0167F8}" sibTransId="{E3AC402A-45C7-4E43-9125-4200D2EA6B6C}"/>
    <dgm:cxn modelId="{B195ABE8-7F59-4CF3-83CD-231E937BE040}" type="presOf" srcId="{5795E2D5-0D5E-4769-AF43-2242633BC229}" destId="{D2296F0C-3FE9-48ED-93FB-9680A9CC0357}" srcOrd="0" destOrd="0" presId="urn:microsoft.com/office/officeart/2005/8/layout/vList5"/>
    <dgm:cxn modelId="{B29BCFEC-CB2A-4C33-AFF7-7D7F2222A39E}" type="presOf" srcId="{97CDE7C8-5602-4BAC-821F-6A3F7E81908D}" destId="{1711989F-AA2B-40C2-A1E3-96794D99FFA7}" srcOrd="0" destOrd="0" presId="urn:microsoft.com/office/officeart/2005/8/layout/vList5"/>
    <dgm:cxn modelId="{72B29EF4-BBD4-4588-89CE-9AFDB5E5BF8E}" srcId="{9801140E-3A64-45E9-A664-1C44C00971AD}" destId="{E24E81FA-0C4B-49C8-8E06-86DAA9904EAA}" srcOrd="0" destOrd="0" parTransId="{95D7B44B-4C82-422B-90C8-9E451155B180}" sibTransId="{C070848B-DA5F-47B7-B082-3CF855E69C9A}"/>
    <dgm:cxn modelId="{8E0AC4F8-AC60-4244-A7E5-EE9B6CBF27CF}" srcId="{E6300D17-B807-4058-B5B8-9702F215BBB3}" destId="{6D5B2EB2-91D8-4BA5-BF65-68BA5EE63E96}" srcOrd="2" destOrd="0" parTransId="{BDB2E2DA-D28E-4557-91C9-0A1B7B2262C7}" sibTransId="{876A5C24-E264-4EDC-9288-642A199F116D}"/>
    <dgm:cxn modelId="{D4A0AC03-2BA3-494F-AC61-544EFA7B34C7}" type="presParOf" srcId="{0314248B-00F1-4089-B558-185B73D60F1D}" destId="{131312A5-DFFE-46DF-A320-F0309F3FD510}" srcOrd="0" destOrd="0" presId="urn:microsoft.com/office/officeart/2005/8/layout/vList5"/>
    <dgm:cxn modelId="{B789F380-CEC4-4335-BC3A-B3B24D7BA0AB}" type="presParOf" srcId="{131312A5-DFFE-46DF-A320-F0309F3FD510}" destId="{1A578C98-843F-46AE-A10F-2A067BC32448}" srcOrd="0" destOrd="0" presId="urn:microsoft.com/office/officeart/2005/8/layout/vList5"/>
    <dgm:cxn modelId="{B2815DEE-5196-4450-AE91-9070A1DBF801}" type="presParOf" srcId="{131312A5-DFFE-46DF-A320-F0309F3FD510}" destId="{1711989F-AA2B-40C2-A1E3-96794D99FFA7}" srcOrd="1" destOrd="0" presId="urn:microsoft.com/office/officeart/2005/8/layout/vList5"/>
    <dgm:cxn modelId="{E45E6DA7-5423-4FB3-BE31-1D4C540CCD0E}" type="presParOf" srcId="{0314248B-00F1-4089-B558-185B73D60F1D}" destId="{F39CC048-C1F5-4C36-94DA-174DFC5A5A0E}" srcOrd="1" destOrd="0" presId="urn:microsoft.com/office/officeart/2005/8/layout/vList5"/>
    <dgm:cxn modelId="{D3345E64-05BC-464C-8546-097F13C6FC8E}" type="presParOf" srcId="{0314248B-00F1-4089-B558-185B73D60F1D}" destId="{D9988F83-3EC7-490D-9FC7-4A69D2049EA8}" srcOrd="2" destOrd="0" presId="urn:microsoft.com/office/officeart/2005/8/layout/vList5"/>
    <dgm:cxn modelId="{AAD15E22-2315-4865-A8B2-DD6AD7272686}" type="presParOf" srcId="{D9988F83-3EC7-490D-9FC7-4A69D2049EA8}" destId="{704EDE1C-36FB-4043-B459-26F234C3B613}" srcOrd="0" destOrd="0" presId="urn:microsoft.com/office/officeart/2005/8/layout/vList5"/>
    <dgm:cxn modelId="{5BB35D02-D21A-4F16-8D01-8E605740CA74}" type="presParOf" srcId="{D9988F83-3EC7-490D-9FC7-4A69D2049EA8}" destId="{0822F26C-1BAA-4C5C-9F6A-D5BA3BDDDEDF}" srcOrd="1" destOrd="0" presId="urn:microsoft.com/office/officeart/2005/8/layout/vList5"/>
    <dgm:cxn modelId="{C47FDF59-8DBB-4C6D-A622-3B453943A366}" type="presParOf" srcId="{0314248B-00F1-4089-B558-185B73D60F1D}" destId="{20E949F1-1394-4ACC-9E18-7848C06914BD}" srcOrd="3" destOrd="0" presId="urn:microsoft.com/office/officeart/2005/8/layout/vList5"/>
    <dgm:cxn modelId="{2F04C14B-44C2-40E1-8C94-B19A1BB9BD34}" type="presParOf" srcId="{0314248B-00F1-4089-B558-185B73D60F1D}" destId="{E666DC5C-A4AA-4813-9E1A-CFD5765C3854}" srcOrd="4" destOrd="0" presId="urn:microsoft.com/office/officeart/2005/8/layout/vList5"/>
    <dgm:cxn modelId="{ED0A8B82-57BA-43AE-A24B-F8CE99EA4892}" type="presParOf" srcId="{E666DC5C-A4AA-4813-9E1A-CFD5765C3854}" destId="{1807683D-BFA6-4F64-B0E3-362EA76EE6CD}" srcOrd="0" destOrd="0" presId="urn:microsoft.com/office/officeart/2005/8/layout/vList5"/>
    <dgm:cxn modelId="{0DAD39BB-2DA1-48FC-84DF-F0F73FE7987B}" type="presParOf" srcId="{E666DC5C-A4AA-4813-9E1A-CFD5765C3854}" destId="{23E49057-0C46-4F41-8AC2-C6FB68F9E14F}" srcOrd="1" destOrd="0" presId="urn:microsoft.com/office/officeart/2005/8/layout/vList5"/>
    <dgm:cxn modelId="{02E2DC07-0B03-4907-80ED-9C0EE19C2EE9}" type="presParOf" srcId="{0314248B-00F1-4089-B558-185B73D60F1D}" destId="{06D5054B-E2E2-4464-8F2B-9E75A1D7C544}" srcOrd="5" destOrd="0" presId="urn:microsoft.com/office/officeart/2005/8/layout/vList5"/>
    <dgm:cxn modelId="{AD9715E3-D264-4399-B0CF-17136DCEB9D5}" type="presParOf" srcId="{0314248B-00F1-4089-B558-185B73D60F1D}" destId="{E463BF9C-28EF-4C5E-BDBB-A6992E843D38}" srcOrd="6" destOrd="0" presId="urn:microsoft.com/office/officeart/2005/8/layout/vList5"/>
    <dgm:cxn modelId="{06C590AD-2AFA-4FE6-A8AF-D08A75113A1F}" type="presParOf" srcId="{E463BF9C-28EF-4C5E-BDBB-A6992E843D38}" destId="{FEAF7AB3-919E-41B6-9A17-9B3221AC53D1}" srcOrd="0" destOrd="0" presId="urn:microsoft.com/office/officeart/2005/8/layout/vList5"/>
    <dgm:cxn modelId="{87C1C687-E407-497F-B631-A6D6460DCE2C}" type="presParOf" srcId="{E463BF9C-28EF-4C5E-BDBB-A6992E843D38}" destId="{D2296F0C-3FE9-48ED-93FB-9680A9CC0357}" srcOrd="1" destOrd="0" presId="urn:microsoft.com/office/officeart/2005/8/layout/vList5"/>
    <dgm:cxn modelId="{4E07A4DC-CF58-481E-802A-00074544564C}" type="presParOf" srcId="{0314248B-00F1-4089-B558-185B73D60F1D}" destId="{2A022474-1DE5-439D-B002-F018FEC76191}" srcOrd="7" destOrd="0" presId="urn:microsoft.com/office/officeart/2005/8/layout/vList5"/>
    <dgm:cxn modelId="{D2A1B5D4-8A77-4FC4-90DB-DE11EA76374C}" type="presParOf" srcId="{0314248B-00F1-4089-B558-185B73D60F1D}" destId="{EA6358AC-1FB4-4B37-851E-C3385A072230}" srcOrd="8" destOrd="0" presId="urn:microsoft.com/office/officeart/2005/8/layout/vList5"/>
    <dgm:cxn modelId="{0F320F64-DC0D-4C27-9512-1D178893E16F}" type="presParOf" srcId="{EA6358AC-1FB4-4B37-851E-C3385A072230}" destId="{D693EA23-68A2-4D0A-8615-FD168D62F926}" srcOrd="0" destOrd="0" presId="urn:microsoft.com/office/officeart/2005/8/layout/vList5"/>
    <dgm:cxn modelId="{339208BC-D86F-4435-8780-B00EE2868FCD}" type="presParOf" srcId="{EA6358AC-1FB4-4B37-851E-C3385A072230}" destId="{092279B8-9414-4783-B8EE-E3733155121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300D17-B807-4058-B5B8-9702F215BBB3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34A917-AE80-4EC4-8377-806B7F62DE28}">
      <dgm:prSet phldrT="[Texte]"/>
      <dgm:spPr/>
      <dgm:t>
        <a:bodyPr/>
        <a:lstStyle/>
        <a:p>
          <a:r>
            <a:rPr lang="fr-FR" b="1">
              <a:solidFill>
                <a:schemeClr val="bg1">
                  <a:lumMod val="25000"/>
                </a:schemeClr>
              </a:solidFill>
            </a:rPr>
            <a:t>Seconde</a:t>
          </a:r>
          <a:endParaRPr lang="fr-FR" b="1" dirty="0">
            <a:solidFill>
              <a:schemeClr val="bg1">
                <a:lumMod val="25000"/>
              </a:schemeClr>
            </a:solidFill>
          </a:endParaRPr>
        </a:p>
      </dgm:t>
    </dgm:pt>
    <dgm:pt modelId="{54E23398-19D4-4C96-9D1B-11A76AA5686C}" type="parTrans" cxnId="{D2A3A59C-C873-446E-9EBE-8C4A854D979F}">
      <dgm:prSet/>
      <dgm:spPr/>
      <dgm:t>
        <a:bodyPr/>
        <a:lstStyle/>
        <a:p>
          <a:endParaRPr lang="fr-FR"/>
        </a:p>
      </dgm:t>
    </dgm:pt>
    <dgm:pt modelId="{AD563B1C-FB6E-4A45-A20D-C609E47E7EAB}" type="sibTrans" cxnId="{D2A3A59C-C873-446E-9EBE-8C4A854D979F}">
      <dgm:prSet/>
      <dgm:spPr/>
      <dgm:t>
        <a:bodyPr/>
        <a:lstStyle/>
        <a:p>
          <a:endParaRPr lang="fr-FR"/>
        </a:p>
      </dgm:t>
    </dgm:pt>
    <dgm:pt modelId="{FD190EA1-932E-474D-982C-BC122383C869}">
      <dgm:prSet phldrT="[Texte]" custT="1"/>
      <dgm:spPr/>
      <dgm:t>
        <a:bodyPr/>
        <a:lstStyle/>
        <a:p>
          <a:r>
            <a:rPr lang="fr-FR" sz="2400" b="1" dirty="0">
              <a:solidFill>
                <a:schemeClr val="accent3">
                  <a:lumMod val="75000"/>
                </a:schemeClr>
              </a:solidFill>
            </a:rPr>
            <a:t>MTNE</a:t>
          </a:r>
        </a:p>
      </dgm:t>
    </dgm:pt>
    <dgm:pt modelId="{4E1619D9-7FC9-4366-B238-CCC0AA237C01}" type="parTrans" cxnId="{56436265-0397-46F9-AE41-92BCEB914B33}">
      <dgm:prSet/>
      <dgm:spPr/>
      <dgm:t>
        <a:bodyPr/>
        <a:lstStyle/>
        <a:p>
          <a:endParaRPr lang="fr-FR"/>
        </a:p>
      </dgm:t>
    </dgm:pt>
    <dgm:pt modelId="{1719A082-78D6-4BBA-A422-D713F7DA30B8}" type="sibTrans" cxnId="{56436265-0397-46F9-AE41-92BCEB914B33}">
      <dgm:prSet/>
      <dgm:spPr/>
      <dgm:t>
        <a:bodyPr/>
        <a:lstStyle/>
        <a:p>
          <a:endParaRPr lang="fr-FR"/>
        </a:p>
      </dgm:t>
    </dgm:pt>
    <dgm:pt modelId="{6D5B2EB2-91D8-4BA5-BF65-68BA5EE63E96}">
      <dgm:prSet phldrT="[Texte]"/>
      <dgm:spPr/>
      <dgm:t>
        <a:bodyPr/>
        <a:lstStyle/>
        <a:p>
          <a:r>
            <a:rPr lang="fr-FR" b="1">
              <a:solidFill>
                <a:schemeClr val="bg1">
                  <a:lumMod val="25000"/>
                </a:schemeClr>
              </a:solidFill>
            </a:rPr>
            <a:t>Premiere</a:t>
          </a:r>
          <a:endParaRPr lang="fr-FR" b="1" dirty="0">
            <a:solidFill>
              <a:schemeClr val="bg1">
                <a:lumMod val="25000"/>
              </a:schemeClr>
            </a:solidFill>
          </a:endParaRPr>
        </a:p>
      </dgm:t>
    </dgm:pt>
    <dgm:pt modelId="{BDB2E2DA-D28E-4557-91C9-0A1B7B2262C7}" type="parTrans" cxnId="{8E0AC4F8-AC60-4244-A7E5-EE9B6CBF27CF}">
      <dgm:prSet/>
      <dgm:spPr/>
      <dgm:t>
        <a:bodyPr/>
        <a:lstStyle/>
        <a:p>
          <a:endParaRPr lang="fr-FR"/>
        </a:p>
      </dgm:t>
    </dgm:pt>
    <dgm:pt modelId="{876A5C24-E264-4EDC-9288-642A199F116D}" type="sibTrans" cxnId="{8E0AC4F8-AC60-4244-A7E5-EE9B6CBF27CF}">
      <dgm:prSet/>
      <dgm:spPr/>
      <dgm:t>
        <a:bodyPr/>
        <a:lstStyle/>
        <a:p>
          <a:endParaRPr lang="fr-FR"/>
        </a:p>
      </dgm:t>
    </dgm:pt>
    <dgm:pt modelId="{428F5F2E-B206-4AE8-8723-1C20E73F845F}">
      <dgm:prSet phldrT="[Texte]" custT="1"/>
      <dgm:spPr/>
      <dgm:t>
        <a:bodyPr/>
        <a:lstStyle/>
        <a:p>
          <a:r>
            <a:rPr lang="fr-FR" sz="2400" b="1" kern="1200" dirty="0">
              <a:solidFill>
                <a:schemeClr val="accent3">
                  <a:lumMod val="75000"/>
                </a:schemeClr>
              </a:solidFill>
              <a:latin typeface="Sabon Next LT"/>
              <a:ea typeface="+mn-ea"/>
              <a:cs typeface="+mn-cs"/>
            </a:rPr>
            <a:t>CIEL</a:t>
          </a:r>
        </a:p>
      </dgm:t>
    </dgm:pt>
    <dgm:pt modelId="{45BE01C1-3706-472E-BFEB-3E61D9BB11F6}" type="parTrans" cxnId="{1905BBE9-BE03-416E-8287-E1D50301CD9F}">
      <dgm:prSet/>
      <dgm:spPr/>
      <dgm:t>
        <a:bodyPr/>
        <a:lstStyle/>
        <a:p>
          <a:endParaRPr lang="fr-FR"/>
        </a:p>
      </dgm:t>
    </dgm:pt>
    <dgm:pt modelId="{508CA754-8881-4ABE-A4FB-0FC8DF7F0376}" type="sibTrans" cxnId="{1905BBE9-BE03-416E-8287-E1D50301CD9F}">
      <dgm:prSet/>
      <dgm:spPr/>
      <dgm:t>
        <a:bodyPr/>
        <a:lstStyle/>
        <a:p>
          <a:endParaRPr lang="fr-FR"/>
        </a:p>
      </dgm:t>
    </dgm:pt>
    <dgm:pt modelId="{39B40D18-D860-4084-8F40-3068187DB2DE}">
      <dgm:prSet phldrT="[Texte]"/>
      <dgm:spPr/>
      <dgm:t>
        <a:bodyPr/>
        <a:lstStyle/>
        <a:p>
          <a:r>
            <a:rPr lang="fr-FR" b="1">
              <a:solidFill>
                <a:schemeClr val="bg1">
                  <a:lumMod val="25000"/>
                </a:schemeClr>
              </a:solidFill>
            </a:rPr>
            <a:t>Terminale</a:t>
          </a:r>
          <a:endParaRPr lang="fr-FR" b="1" dirty="0">
            <a:solidFill>
              <a:schemeClr val="bg1">
                <a:lumMod val="25000"/>
              </a:schemeClr>
            </a:solidFill>
          </a:endParaRPr>
        </a:p>
      </dgm:t>
    </dgm:pt>
    <dgm:pt modelId="{D95CD10C-4C60-4299-84E4-833000A62B41}" type="parTrans" cxnId="{A6341868-79DE-485F-BF97-52FE03645175}">
      <dgm:prSet/>
      <dgm:spPr/>
      <dgm:t>
        <a:bodyPr/>
        <a:lstStyle/>
        <a:p>
          <a:endParaRPr lang="fr-FR"/>
        </a:p>
      </dgm:t>
    </dgm:pt>
    <dgm:pt modelId="{0B5506D5-8343-4413-A098-AB73051EDF6B}" type="sibTrans" cxnId="{A6341868-79DE-485F-BF97-52FE03645175}">
      <dgm:prSet/>
      <dgm:spPr/>
      <dgm:t>
        <a:bodyPr/>
        <a:lstStyle/>
        <a:p>
          <a:endParaRPr lang="fr-FR"/>
        </a:p>
      </dgm:t>
    </dgm:pt>
    <dgm:pt modelId="{C2D963B1-0CA2-4D97-8DB7-682A0D050AF1}">
      <dgm:prSet phldrT="[Texte]" custT="1"/>
      <dgm:spPr/>
      <dgm:t>
        <a:bodyPr/>
        <a:lstStyle/>
        <a:p>
          <a:r>
            <a:rPr lang="fr-FR" sz="2800" b="1" dirty="0">
              <a:solidFill>
                <a:schemeClr val="accent3">
                  <a:lumMod val="75000"/>
                </a:schemeClr>
              </a:solidFill>
            </a:rPr>
            <a:t>CIEL</a:t>
          </a:r>
        </a:p>
      </dgm:t>
    </dgm:pt>
    <dgm:pt modelId="{5085CD57-4CEF-4F6C-B160-A0019E136BB2}" type="parTrans" cxnId="{AACFBE60-F304-4BA8-AA87-0FB379EC8E20}">
      <dgm:prSet/>
      <dgm:spPr/>
      <dgm:t>
        <a:bodyPr/>
        <a:lstStyle/>
        <a:p>
          <a:endParaRPr lang="fr-FR"/>
        </a:p>
      </dgm:t>
    </dgm:pt>
    <dgm:pt modelId="{4C794731-F71F-40CA-A1FE-F886EA63610C}" type="sibTrans" cxnId="{AACFBE60-F304-4BA8-AA87-0FB379EC8E20}">
      <dgm:prSet/>
      <dgm:spPr/>
      <dgm:t>
        <a:bodyPr/>
        <a:lstStyle/>
        <a:p>
          <a:endParaRPr lang="fr-FR"/>
        </a:p>
      </dgm:t>
    </dgm:pt>
    <dgm:pt modelId="{2BB15A96-4FC3-4C79-AE59-AA5B2F69215F}">
      <dgm:prSet phldrT="[Texte]" custT="1"/>
      <dgm:spPr/>
      <dgm:t>
        <a:bodyPr/>
        <a:lstStyle/>
        <a:p>
          <a:r>
            <a:rPr lang="fr-FR" sz="1800" dirty="0">
              <a:solidFill>
                <a:srgbClr val="FDFBF6"/>
              </a:solidFill>
            </a:rPr>
            <a:t>Découvrir les activités de la famille de métiers</a:t>
          </a:r>
        </a:p>
      </dgm:t>
    </dgm:pt>
    <dgm:pt modelId="{076187DD-EDCF-42E1-BA8D-2F522E27008C}" type="parTrans" cxnId="{77AC2FD9-409A-4541-9517-DE5296FFE1D2}">
      <dgm:prSet/>
      <dgm:spPr/>
      <dgm:t>
        <a:bodyPr/>
        <a:lstStyle/>
        <a:p>
          <a:endParaRPr lang="fr-FR"/>
        </a:p>
      </dgm:t>
    </dgm:pt>
    <dgm:pt modelId="{CEECBCD6-E398-48A7-82BE-D69EE9D46C00}" type="sibTrans" cxnId="{77AC2FD9-409A-4541-9517-DE5296FFE1D2}">
      <dgm:prSet/>
      <dgm:spPr/>
      <dgm:t>
        <a:bodyPr/>
        <a:lstStyle/>
        <a:p>
          <a:endParaRPr lang="fr-FR"/>
        </a:p>
      </dgm:t>
    </dgm:pt>
    <dgm:pt modelId="{007EF666-F604-4236-A25C-DD85B70BD536}">
      <dgm:prSet phldrT="[Texte]" custT="1"/>
      <dgm:spPr/>
      <dgm:t>
        <a:bodyPr/>
        <a:lstStyle/>
        <a:p>
          <a:r>
            <a:rPr lang="fr-FR" sz="1800" dirty="0">
              <a:solidFill>
                <a:srgbClr val="FDFBF6"/>
              </a:solidFill>
            </a:rPr>
            <a:t>Choisir un bac pro pour la première</a:t>
          </a:r>
        </a:p>
      </dgm:t>
    </dgm:pt>
    <dgm:pt modelId="{3EE4F60C-8B22-456E-B984-76D57CAA5D14}" type="parTrans" cxnId="{5AD72114-BBAE-4B17-9E75-0262A2E20188}">
      <dgm:prSet/>
      <dgm:spPr/>
      <dgm:t>
        <a:bodyPr/>
        <a:lstStyle/>
        <a:p>
          <a:endParaRPr lang="fr-FR"/>
        </a:p>
      </dgm:t>
    </dgm:pt>
    <dgm:pt modelId="{D67B5CF8-6581-4EAA-BA08-BCA3BBF57BAA}" type="sibTrans" cxnId="{5AD72114-BBAE-4B17-9E75-0262A2E20188}">
      <dgm:prSet/>
      <dgm:spPr/>
      <dgm:t>
        <a:bodyPr/>
        <a:lstStyle/>
        <a:p>
          <a:endParaRPr lang="fr-FR"/>
        </a:p>
      </dgm:t>
    </dgm:pt>
    <dgm:pt modelId="{930C34EE-378F-49CC-BEEF-1751C07828F4}">
      <dgm:prSet phldrT="[Texte]" custT="1"/>
      <dgm:spPr/>
      <dgm:t>
        <a:bodyPr/>
        <a:lstStyle/>
        <a:p>
          <a:r>
            <a:rPr lang="fr-FR" sz="1800" kern="1200" dirty="0">
              <a:solidFill>
                <a:srgbClr val="FDFBF6"/>
              </a:solidFill>
            </a:rPr>
            <a:t>Commencer les apprentissages en :</a:t>
          </a:r>
        </a:p>
      </dgm:t>
    </dgm:pt>
    <dgm:pt modelId="{62F82D76-87C3-4AD7-A91F-DE9F810036E3}" type="parTrans" cxnId="{D2814AE3-102F-403A-A40C-78381AA3717D}">
      <dgm:prSet/>
      <dgm:spPr/>
      <dgm:t>
        <a:bodyPr/>
        <a:lstStyle/>
        <a:p>
          <a:endParaRPr lang="fr-FR"/>
        </a:p>
      </dgm:t>
    </dgm:pt>
    <dgm:pt modelId="{C2303B56-0F7B-4E13-B741-EA5BD24E3087}" type="sibTrans" cxnId="{D2814AE3-102F-403A-A40C-78381AA3717D}">
      <dgm:prSet/>
      <dgm:spPr/>
      <dgm:t>
        <a:bodyPr/>
        <a:lstStyle/>
        <a:p>
          <a:endParaRPr lang="fr-FR"/>
        </a:p>
      </dgm:t>
    </dgm:pt>
    <dgm:pt modelId="{A7B68BCF-C0E4-4DD4-B34A-ED9E4340F974}">
      <dgm:prSet phldrT="[Texte]" custT="1"/>
      <dgm:spPr/>
      <dgm:t>
        <a:bodyPr/>
        <a:lstStyle/>
        <a:p>
          <a:r>
            <a:rPr lang="fr-FR" sz="1800" kern="1200" dirty="0">
              <a:solidFill>
                <a:srgbClr val="FDFBF6"/>
              </a:solidFill>
            </a:rPr>
            <a:t> Cybersécurité</a:t>
          </a:r>
        </a:p>
      </dgm:t>
    </dgm:pt>
    <dgm:pt modelId="{FD1A90E9-6EE5-4F07-AAC8-4EEECF4FA002}" type="parTrans" cxnId="{4E9F6A54-9759-47EC-BE4F-21DFE63654F5}">
      <dgm:prSet/>
      <dgm:spPr/>
      <dgm:t>
        <a:bodyPr/>
        <a:lstStyle/>
        <a:p>
          <a:endParaRPr lang="fr-FR"/>
        </a:p>
      </dgm:t>
    </dgm:pt>
    <dgm:pt modelId="{6DA282D9-FC14-4A8D-AF8B-BB704BBE2A7C}" type="sibTrans" cxnId="{4E9F6A54-9759-47EC-BE4F-21DFE63654F5}">
      <dgm:prSet/>
      <dgm:spPr/>
      <dgm:t>
        <a:bodyPr/>
        <a:lstStyle/>
        <a:p>
          <a:endParaRPr lang="fr-FR"/>
        </a:p>
      </dgm:t>
    </dgm:pt>
    <dgm:pt modelId="{0F0581F6-385A-41D6-89A2-F8B2772D55D7}">
      <dgm:prSet phldrT="[Texte]" custT="1"/>
      <dgm:spPr/>
      <dgm:t>
        <a:bodyPr/>
        <a:lstStyle/>
        <a:p>
          <a:r>
            <a:rPr lang="fr-FR" sz="1800" kern="1200" dirty="0">
              <a:solidFill>
                <a:srgbClr val="FDFBF6"/>
              </a:solidFill>
            </a:rPr>
            <a:t>Informatique et Réseau</a:t>
          </a:r>
        </a:p>
      </dgm:t>
    </dgm:pt>
    <dgm:pt modelId="{FB039DDF-D3BB-46CD-A1A6-FD87D2459F04}" type="parTrans" cxnId="{079B1F84-50D7-4DEC-991C-2BE55A6BDFDF}">
      <dgm:prSet/>
      <dgm:spPr/>
      <dgm:t>
        <a:bodyPr/>
        <a:lstStyle/>
        <a:p>
          <a:endParaRPr lang="fr-FR"/>
        </a:p>
      </dgm:t>
    </dgm:pt>
    <dgm:pt modelId="{936584BD-50B9-434B-8540-A97CE1AD7A5B}" type="sibTrans" cxnId="{079B1F84-50D7-4DEC-991C-2BE55A6BDFDF}">
      <dgm:prSet/>
      <dgm:spPr/>
      <dgm:t>
        <a:bodyPr/>
        <a:lstStyle/>
        <a:p>
          <a:endParaRPr lang="fr-FR"/>
        </a:p>
      </dgm:t>
    </dgm:pt>
    <dgm:pt modelId="{E6229D7C-8FE5-4EE9-A372-9F7CD91CD9A2}">
      <dgm:prSet phldrT="[Texte]" custT="1"/>
      <dgm:spPr/>
      <dgm:t>
        <a:bodyPr/>
        <a:lstStyle/>
        <a:p>
          <a:r>
            <a:rPr lang="fr-FR" sz="1800" kern="1200" dirty="0">
              <a:solidFill>
                <a:srgbClr val="FDFBF6"/>
              </a:solidFill>
            </a:rPr>
            <a:t>Electronique (fabrication et réparation)</a:t>
          </a:r>
        </a:p>
      </dgm:t>
    </dgm:pt>
    <dgm:pt modelId="{910DE7CE-4F67-45BB-A243-5164F286DEA6}" type="parTrans" cxnId="{5E016359-8EEB-410E-A0F9-EE686895D009}">
      <dgm:prSet/>
      <dgm:spPr/>
      <dgm:t>
        <a:bodyPr/>
        <a:lstStyle/>
        <a:p>
          <a:endParaRPr lang="fr-FR"/>
        </a:p>
      </dgm:t>
    </dgm:pt>
    <dgm:pt modelId="{27D6734E-23D1-4230-86C8-A1E30CE40251}" type="sibTrans" cxnId="{5E016359-8EEB-410E-A0F9-EE686895D009}">
      <dgm:prSet/>
      <dgm:spPr/>
      <dgm:t>
        <a:bodyPr/>
        <a:lstStyle/>
        <a:p>
          <a:endParaRPr lang="fr-FR"/>
        </a:p>
      </dgm:t>
    </dgm:pt>
    <dgm:pt modelId="{DDB7E470-F3DD-4C41-934C-4530E803ABBF}">
      <dgm:prSet phldrT="[Texte]" custT="1"/>
      <dgm:spPr/>
      <dgm:t>
        <a:bodyPr/>
        <a:lstStyle/>
        <a:p>
          <a:r>
            <a:rPr lang="fr-FR" sz="1800" dirty="0">
              <a:solidFill>
                <a:schemeClr val="bg1"/>
              </a:solidFill>
            </a:rPr>
            <a:t>Confirmer ses apprentissages</a:t>
          </a:r>
        </a:p>
      </dgm:t>
    </dgm:pt>
    <dgm:pt modelId="{278902DF-5821-4F34-9A89-3A9F3985BCCC}" type="parTrans" cxnId="{EA855F8B-3BF8-42C8-A7B7-37CD882A9181}">
      <dgm:prSet/>
      <dgm:spPr/>
      <dgm:t>
        <a:bodyPr/>
        <a:lstStyle/>
        <a:p>
          <a:endParaRPr lang="fr-FR"/>
        </a:p>
      </dgm:t>
    </dgm:pt>
    <dgm:pt modelId="{1B0FF624-1959-4186-B942-30FE9DAD21BE}" type="sibTrans" cxnId="{EA855F8B-3BF8-42C8-A7B7-37CD882A9181}">
      <dgm:prSet/>
      <dgm:spPr/>
      <dgm:t>
        <a:bodyPr/>
        <a:lstStyle/>
        <a:p>
          <a:endParaRPr lang="fr-FR"/>
        </a:p>
      </dgm:t>
    </dgm:pt>
    <dgm:pt modelId="{2D90F319-2150-418D-B353-6C6158F8471A}">
      <dgm:prSet phldrT="[Texte]" custT="1"/>
      <dgm:spPr/>
      <dgm:t>
        <a:bodyPr/>
        <a:lstStyle/>
        <a:p>
          <a:r>
            <a:rPr lang="fr-FR" sz="1800" dirty="0">
              <a:solidFill>
                <a:schemeClr val="bg1"/>
              </a:solidFill>
            </a:rPr>
            <a:t>Préparer une entrée sur le marché du travail</a:t>
          </a:r>
        </a:p>
      </dgm:t>
    </dgm:pt>
    <dgm:pt modelId="{40389B30-FDDF-417C-963A-7BF04F528D41}" type="parTrans" cxnId="{04BC2330-645D-4267-AEC8-685CF2D5CDB0}">
      <dgm:prSet/>
      <dgm:spPr/>
      <dgm:t>
        <a:bodyPr/>
        <a:lstStyle/>
        <a:p>
          <a:endParaRPr lang="fr-FR"/>
        </a:p>
      </dgm:t>
    </dgm:pt>
    <dgm:pt modelId="{D1AB839C-5D53-4ACC-AA1F-C394875BCD1B}" type="sibTrans" cxnId="{04BC2330-645D-4267-AEC8-685CF2D5CDB0}">
      <dgm:prSet/>
      <dgm:spPr/>
      <dgm:t>
        <a:bodyPr/>
        <a:lstStyle/>
        <a:p>
          <a:endParaRPr lang="fr-FR"/>
        </a:p>
      </dgm:t>
    </dgm:pt>
    <dgm:pt modelId="{AA4BEFF4-2F93-411F-8244-60F7C6E320F8}">
      <dgm:prSet phldrT="[Texte]" custT="1"/>
      <dgm:spPr/>
      <dgm:t>
        <a:bodyPr/>
        <a:lstStyle/>
        <a:p>
          <a:r>
            <a:rPr lang="fr-FR" sz="1800" dirty="0">
              <a:solidFill>
                <a:schemeClr val="bg1"/>
              </a:solidFill>
            </a:rPr>
            <a:t>Préparer une poursuite d’étude</a:t>
          </a:r>
        </a:p>
      </dgm:t>
    </dgm:pt>
    <dgm:pt modelId="{DE2A312E-0210-4877-B009-9CCF54A18176}" type="parTrans" cxnId="{27E59632-6797-4191-BD63-BA39D8255C6C}">
      <dgm:prSet/>
      <dgm:spPr/>
      <dgm:t>
        <a:bodyPr/>
        <a:lstStyle/>
        <a:p>
          <a:endParaRPr lang="fr-FR"/>
        </a:p>
      </dgm:t>
    </dgm:pt>
    <dgm:pt modelId="{39B5C1BD-5F43-40CB-B038-C393335DC761}" type="sibTrans" cxnId="{27E59632-6797-4191-BD63-BA39D8255C6C}">
      <dgm:prSet/>
      <dgm:spPr/>
      <dgm:t>
        <a:bodyPr/>
        <a:lstStyle/>
        <a:p>
          <a:endParaRPr lang="fr-FR"/>
        </a:p>
      </dgm:t>
    </dgm:pt>
    <dgm:pt modelId="{BF62D1EA-3872-43EA-BF14-AA8E1DFAD3D8}">
      <dgm:prSet phldrT="[Texte]" custT="1"/>
      <dgm:spPr/>
      <dgm:t>
        <a:bodyPr/>
        <a:lstStyle/>
        <a:p>
          <a:r>
            <a:rPr lang="fr-FR" sz="1800" dirty="0">
              <a:solidFill>
                <a:schemeClr val="bg1"/>
              </a:solidFill>
            </a:rPr>
            <a:t>Courte en Mention complémentaire</a:t>
          </a:r>
        </a:p>
      </dgm:t>
    </dgm:pt>
    <dgm:pt modelId="{9B4EDB00-2014-4AB3-8C3C-0178A0F84AE1}" type="parTrans" cxnId="{34570CD1-DCDB-48D9-87B1-79164F07CA44}">
      <dgm:prSet/>
      <dgm:spPr/>
      <dgm:t>
        <a:bodyPr/>
        <a:lstStyle/>
        <a:p>
          <a:endParaRPr lang="fr-FR"/>
        </a:p>
      </dgm:t>
    </dgm:pt>
    <dgm:pt modelId="{A537726F-1969-4C9A-A1F3-635BD3F350A4}" type="sibTrans" cxnId="{34570CD1-DCDB-48D9-87B1-79164F07CA44}">
      <dgm:prSet/>
      <dgm:spPr/>
      <dgm:t>
        <a:bodyPr/>
        <a:lstStyle/>
        <a:p>
          <a:endParaRPr lang="fr-FR"/>
        </a:p>
      </dgm:t>
    </dgm:pt>
    <dgm:pt modelId="{6C051ADC-D2C8-43EA-9008-9B8EA6DF57A9}">
      <dgm:prSet phldrT="[Texte]" custT="1"/>
      <dgm:spPr/>
      <dgm:t>
        <a:bodyPr/>
        <a:lstStyle/>
        <a:p>
          <a:r>
            <a:rPr lang="fr-FR" sz="1800" dirty="0">
              <a:solidFill>
                <a:schemeClr val="bg1"/>
              </a:solidFill>
            </a:rPr>
            <a:t>Potentiellement plus longue avec BTS</a:t>
          </a:r>
        </a:p>
      </dgm:t>
    </dgm:pt>
    <dgm:pt modelId="{71E828ED-922F-4C65-BED7-5441FF60A815}" type="parTrans" cxnId="{FAB574A4-A0D8-4A1E-8EC4-02CB75A15D1F}">
      <dgm:prSet/>
      <dgm:spPr/>
      <dgm:t>
        <a:bodyPr/>
        <a:lstStyle/>
        <a:p>
          <a:endParaRPr lang="fr-FR"/>
        </a:p>
      </dgm:t>
    </dgm:pt>
    <dgm:pt modelId="{7178BA1F-ADFF-4C86-8B51-3A4C4AEE22A1}" type="sibTrans" cxnId="{FAB574A4-A0D8-4A1E-8EC4-02CB75A15D1F}">
      <dgm:prSet/>
      <dgm:spPr/>
      <dgm:t>
        <a:bodyPr/>
        <a:lstStyle/>
        <a:p>
          <a:endParaRPr lang="fr-FR"/>
        </a:p>
      </dgm:t>
    </dgm:pt>
    <dgm:pt modelId="{461526FF-E7CC-47F8-B86A-40391D4D72FA}" type="pres">
      <dgm:prSet presAssocID="{E6300D17-B807-4058-B5B8-9702F215BBB3}" presName="Name0" presStyleCnt="0">
        <dgm:presLayoutVars>
          <dgm:dir/>
          <dgm:animLvl val="lvl"/>
          <dgm:resizeHandles val="exact"/>
        </dgm:presLayoutVars>
      </dgm:prSet>
      <dgm:spPr/>
    </dgm:pt>
    <dgm:pt modelId="{21F9D743-1363-4B2D-A03C-F04E20F4414A}" type="pres">
      <dgm:prSet presAssocID="{F334A917-AE80-4EC4-8377-806B7F62DE28}" presName="compositeNode" presStyleCnt="0">
        <dgm:presLayoutVars>
          <dgm:bulletEnabled val="1"/>
        </dgm:presLayoutVars>
      </dgm:prSet>
      <dgm:spPr/>
    </dgm:pt>
    <dgm:pt modelId="{80707FCF-838C-4574-9680-9FDD2E1D4C8F}" type="pres">
      <dgm:prSet presAssocID="{F334A917-AE80-4EC4-8377-806B7F62DE28}" presName="bgRect" presStyleLbl="node1" presStyleIdx="0" presStyleCnt="3" custScaleX="68998" custLinFactNeighborX="800" custLinFactNeighborY="42924"/>
      <dgm:spPr/>
    </dgm:pt>
    <dgm:pt modelId="{F5E354A3-6063-4E1B-94A1-418A6BD45B4B}" type="pres">
      <dgm:prSet presAssocID="{F334A917-AE80-4EC4-8377-806B7F62DE28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E76F1ACC-4725-45A5-B216-F6B6569DD663}" type="pres">
      <dgm:prSet presAssocID="{F334A917-AE80-4EC4-8377-806B7F62DE28}" presName="childNode" presStyleLbl="node1" presStyleIdx="0" presStyleCnt="3">
        <dgm:presLayoutVars>
          <dgm:bulletEnabled val="1"/>
        </dgm:presLayoutVars>
      </dgm:prSet>
      <dgm:spPr/>
    </dgm:pt>
    <dgm:pt modelId="{D7F1112F-0EFF-4DC4-9B67-89C2F7781A34}" type="pres">
      <dgm:prSet presAssocID="{AD563B1C-FB6E-4A45-A20D-C609E47E7EAB}" presName="hSp" presStyleCnt="0"/>
      <dgm:spPr/>
    </dgm:pt>
    <dgm:pt modelId="{9945ED9B-CE4C-4CA2-BDBD-A0F4F9580DBC}" type="pres">
      <dgm:prSet presAssocID="{AD563B1C-FB6E-4A45-A20D-C609E47E7EAB}" presName="vProcSp" presStyleCnt="0"/>
      <dgm:spPr/>
    </dgm:pt>
    <dgm:pt modelId="{322A65A3-7C23-4AB8-99A5-8F4C839FEAFB}" type="pres">
      <dgm:prSet presAssocID="{AD563B1C-FB6E-4A45-A20D-C609E47E7EAB}" presName="vSp1" presStyleCnt="0"/>
      <dgm:spPr/>
    </dgm:pt>
    <dgm:pt modelId="{02AD1B8F-8F50-464F-81EC-FB242E6A7F43}" type="pres">
      <dgm:prSet presAssocID="{AD563B1C-FB6E-4A45-A20D-C609E47E7EAB}" presName="simulatedConn" presStyleLbl="solidFgAcc1" presStyleIdx="0" presStyleCnt="2"/>
      <dgm:spPr/>
    </dgm:pt>
    <dgm:pt modelId="{5E78F56E-DF3C-4468-BD14-5CA4386B4D3A}" type="pres">
      <dgm:prSet presAssocID="{AD563B1C-FB6E-4A45-A20D-C609E47E7EAB}" presName="vSp2" presStyleCnt="0"/>
      <dgm:spPr/>
    </dgm:pt>
    <dgm:pt modelId="{533E1D5F-CB08-4ADF-AD6D-590F59720410}" type="pres">
      <dgm:prSet presAssocID="{AD563B1C-FB6E-4A45-A20D-C609E47E7EAB}" presName="sibTrans" presStyleCnt="0"/>
      <dgm:spPr/>
    </dgm:pt>
    <dgm:pt modelId="{CAC0FF59-E632-4FDA-9697-23786AE96D8B}" type="pres">
      <dgm:prSet presAssocID="{6D5B2EB2-91D8-4BA5-BF65-68BA5EE63E96}" presName="compositeNode" presStyleCnt="0">
        <dgm:presLayoutVars>
          <dgm:bulletEnabled val="1"/>
        </dgm:presLayoutVars>
      </dgm:prSet>
      <dgm:spPr/>
    </dgm:pt>
    <dgm:pt modelId="{18613B6E-B842-4CC6-AB50-3948B65D2639}" type="pres">
      <dgm:prSet presAssocID="{6D5B2EB2-91D8-4BA5-BF65-68BA5EE63E96}" presName="bgRect" presStyleLbl="node1" presStyleIdx="1" presStyleCnt="3" custScaleX="78935" custLinFactNeighborX="704"/>
      <dgm:spPr/>
    </dgm:pt>
    <dgm:pt modelId="{05C50BC1-3737-46CF-AC61-53B52B8918C5}" type="pres">
      <dgm:prSet presAssocID="{6D5B2EB2-91D8-4BA5-BF65-68BA5EE63E96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90162628-2DB5-4157-8154-F489D86EABFF}" type="pres">
      <dgm:prSet presAssocID="{6D5B2EB2-91D8-4BA5-BF65-68BA5EE63E96}" presName="childNode" presStyleLbl="node1" presStyleIdx="1" presStyleCnt="3">
        <dgm:presLayoutVars>
          <dgm:bulletEnabled val="1"/>
        </dgm:presLayoutVars>
      </dgm:prSet>
      <dgm:spPr/>
    </dgm:pt>
    <dgm:pt modelId="{F76E8290-2DEB-4F2D-BB2E-00A1B7EE7659}" type="pres">
      <dgm:prSet presAssocID="{876A5C24-E264-4EDC-9288-642A199F116D}" presName="hSp" presStyleCnt="0"/>
      <dgm:spPr/>
    </dgm:pt>
    <dgm:pt modelId="{060A0F5B-CC71-4E04-84CE-3E919AF9D4D4}" type="pres">
      <dgm:prSet presAssocID="{876A5C24-E264-4EDC-9288-642A199F116D}" presName="vProcSp" presStyleCnt="0"/>
      <dgm:spPr/>
    </dgm:pt>
    <dgm:pt modelId="{EF349A00-12C6-4240-A8CD-AEF100147125}" type="pres">
      <dgm:prSet presAssocID="{876A5C24-E264-4EDC-9288-642A199F116D}" presName="vSp1" presStyleCnt="0"/>
      <dgm:spPr/>
    </dgm:pt>
    <dgm:pt modelId="{FF2B289B-20B6-48D9-B73C-93053B2967EB}" type="pres">
      <dgm:prSet presAssocID="{876A5C24-E264-4EDC-9288-642A199F116D}" presName="simulatedConn" presStyleLbl="solidFgAcc1" presStyleIdx="1" presStyleCnt="2"/>
      <dgm:spPr/>
    </dgm:pt>
    <dgm:pt modelId="{F06A49F0-D3AC-49CC-AA10-021C168D52B6}" type="pres">
      <dgm:prSet presAssocID="{876A5C24-E264-4EDC-9288-642A199F116D}" presName="vSp2" presStyleCnt="0"/>
      <dgm:spPr/>
    </dgm:pt>
    <dgm:pt modelId="{EB454B5E-A9BA-47C3-9BAA-48DE26D07429}" type="pres">
      <dgm:prSet presAssocID="{876A5C24-E264-4EDC-9288-642A199F116D}" presName="sibTrans" presStyleCnt="0"/>
      <dgm:spPr/>
    </dgm:pt>
    <dgm:pt modelId="{64D371C0-7E67-462F-B9D7-B9D8051D7606}" type="pres">
      <dgm:prSet presAssocID="{39B40D18-D860-4084-8F40-3068187DB2DE}" presName="compositeNode" presStyleCnt="0">
        <dgm:presLayoutVars>
          <dgm:bulletEnabled val="1"/>
        </dgm:presLayoutVars>
      </dgm:prSet>
      <dgm:spPr/>
    </dgm:pt>
    <dgm:pt modelId="{700859DC-C0E6-4827-AD78-FF90BB60030E}" type="pres">
      <dgm:prSet presAssocID="{39B40D18-D860-4084-8F40-3068187DB2DE}" presName="bgRect" presStyleLbl="node1" presStyleIdx="2" presStyleCnt="3"/>
      <dgm:spPr/>
    </dgm:pt>
    <dgm:pt modelId="{57124D44-74DF-4508-A140-69D2A0765EF3}" type="pres">
      <dgm:prSet presAssocID="{39B40D18-D860-4084-8F40-3068187DB2DE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B59C36A1-E0AC-4165-81D4-6AD8FBD49495}" type="pres">
      <dgm:prSet presAssocID="{39B40D18-D860-4084-8F40-3068187DB2DE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3510340C-6DD5-4AEC-9603-334029B02BD4}" type="presOf" srcId="{AA4BEFF4-2F93-411F-8244-60F7C6E320F8}" destId="{B59C36A1-E0AC-4165-81D4-6AD8FBD49495}" srcOrd="0" destOrd="3" presId="urn:microsoft.com/office/officeart/2005/8/layout/hProcess7"/>
    <dgm:cxn modelId="{E6A63C0D-A1DC-4983-A6C5-C2A55056363A}" type="presOf" srcId="{930C34EE-378F-49CC-BEEF-1751C07828F4}" destId="{90162628-2DB5-4157-8154-F489D86EABFF}" srcOrd="0" destOrd="1" presId="urn:microsoft.com/office/officeart/2005/8/layout/hProcess7"/>
    <dgm:cxn modelId="{A3ED5E13-65A4-4E44-A142-C99DFDEF0BDC}" type="presOf" srcId="{BF62D1EA-3872-43EA-BF14-AA8E1DFAD3D8}" destId="{B59C36A1-E0AC-4165-81D4-6AD8FBD49495}" srcOrd="0" destOrd="4" presId="urn:microsoft.com/office/officeart/2005/8/layout/hProcess7"/>
    <dgm:cxn modelId="{5AD72114-BBAE-4B17-9E75-0262A2E20188}" srcId="{FD190EA1-932E-474D-982C-BC122383C869}" destId="{007EF666-F604-4236-A25C-DD85B70BD536}" srcOrd="1" destOrd="0" parTransId="{3EE4F60C-8B22-456E-B984-76D57CAA5D14}" sibTransId="{D67B5CF8-6581-4EAA-BA08-BCA3BBF57BAA}"/>
    <dgm:cxn modelId="{C9DF9020-D91B-4E65-98BC-A31A0E3E9929}" type="presOf" srcId="{A7B68BCF-C0E4-4DD4-B34A-ED9E4340F974}" destId="{90162628-2DB5-4157-8154-F489D86EABFF}" srcOrd="0" destOrd="2" presId="urn:microsoft.com/office/officeart/2005/8/layout/hProcess7"/>
    <dgm:cxn modelId="{FC1DE321-0ABA-42DC-82C6-456000368774}" type="presOf" srcId="{007EF666-F604-4236-A25C-DD85B70BD536}" destId="{E76F1ACC-4725-45A5-B216-F6B6569DD663}" srcOrd="0" destOrd="2" presId="urn:microsoft.com/office/officeart/2005/8/layout/hProcess7"/>
    <dgm:cxn modelId="{224CD52B-C018-4D5C-BB0B-9327F1413CE6}" type="presOf" srcId="{F334A917-AE80-4EC4-8377-806B7F62DE28}" destId="{80707FCF-838C-4574-9680-9FDD2E1D4C8F}" srcOrd="0" destOrd="0" presId="urn:microsoft.com/office/officeart/2005/8/layout/hProcess7"/>
    <dgm:cxn modelId="{04BC2330-645D-4267-AEC8-685CF2D5CDB0}" srcId="{C2D963B1-0CA2-4D97-8DB7-682A0D050AF1}" destId="{2D90F319-2150-418D-B353-6C6158F8471A}" srcOrd="1" destOrd="0" parTransId="{40389B30-FDDF-417C-963A-7BF04F528D41}" sibTransId="{D1AB839C-5D53-4ACC-AA1F-C394875BCD1B}"/>
    <dgm:cxn modelId="{27E59632-6797-4191-BD63-BA39D8255C6C}" srcId="{C2D963B1-0CA2-4D97-8DB7-682A0D050AF1}" destId="{AA4BEFF4-2F93-411F-8244-60F7C6E320F8}" srcOrd="2" destOrd="0" parTransId="{DE2A312E-0210-4877-B009-9CCF54A18176}" sibTransId="{39B5C1BD-5F43-40CB-B038-C393335DC761}"/>
    <dgm:cxn modelId="{EA826D37-41B2-42A7-8D74-0A739AD871DF}" type="presOf" srcId="{F334A917-AE80-4EC4-8377-806B7F62DE28}" destId="{F5E354A3-6063-4E1B-94A1-418A6BD45B4B}" srcOrd="1" destOrd="0" presId="urn:microsoft.com/office/officeart/2005/8/layout/hProcess7"/>
    <dgm:cxn modelId="{AACFBE60-F304-4BA8-AA87-0FB379EC8E20}" srcId="{39B40D18-D860-4084-8F40-3068187DB2DE}" destId="{C2D963B1-0CA2-4D97-8DB7-682A0D050AF1}" srcOrd="0" destOrd="0" parTransId="{5085CD57-4CEF-4F6C-B160-A0019E136BB2}" sibTransId="{4C794731-F71F-40CA-A1FE-F886EA63610C}"/>
    <dgm:cxn modelId="{84E1E260-F415-4D70-9242-AF264BD5BA65}" type="presOf" srcId="{39B40D18-D860-4084-8F40-3068187DB2DE}" destId="{700859DC-C0E6-4827-AD78-FF90BB60030E}" srcOrd="0" destOrd="0" presId="urn:microsoft.com/office/officeart/2005/8/layout/hProcess7"/>
    <dgm:cxn modelId="{56436265-0397-46F9-AE41-92BCEB914B33}" srcId="{F334A917-AE80-4EC4-8377-806B7F62DE28}" destId="{FD190EA1-932E-474D-982C-BC122383C869}" srcOrd="0" destOrd="0" parTransId="{4E1619D9-7FC9-4366-B238-CCC0AA237C01}" sibTransId="{1719A082-78D6-4BBA-A422-D713F7DA30B8}"/>
    <dgm:cxn modelId="{A6341868-79DE-485F-BF97-52FE03645175}" srcId="{E6300D17-B807-4058-B5B8-9702F215BBB3}" destId="{39B40D18-D860-4084-8F40-3068187DB2DE}" srcOrd="2" destOrd="0" parTransId="{D95CD10C-4C60-4299-84E4-833000A62B41}" sibTransId="{0B5506D5-8343-4413-A098-AB73051EDF6B}"/>
    <dgm:cxn modelId="{1A68B873-EC09-45A4-B5C9-B04AFB00F221}" type="presOf" srcId="{6D5B2EB2-91D8-4BA5-BF65-68BA5EE63E96}" destId="{18613B6E-B842-4CC6-AB50-3948B65D2639}" srcOrd="0" destOrd="0" presId="urn:microsoft.com/office/officeart/2005/8/layout/hProcess7"/>
    <dgm:cxn modelId="{4E9F6A54-9759-47EC-BE4F-21DFE63654F5}" srcId="{930C34EE-378F-49CC-BEEF-1751C07828F4}" destId="{A7B68BCF-C0E4-4DD4-B34A-ED9E4340F974}" srcOrd="0" destOrd="0" parTransId="{FD1A90E9-6EE5-4F07-AAC8-4EEECF4FA002}" sibTransId="{6DA282D9-FC14-4A8D-AF8B-BB704BBE2A7C}"/>
    <dgm:cxn modelId="{75D42A55-E198-47A0-A034-1C17FBCD4167}" type="presOf" srcId="{6C051ADC-D2C8-43EA-9008-9B8EA6DF57A9}" destId="{B59C36A1-E0AC-4165-81D4-6AD8FBD49495}" srcOrd="0" destOrd="5" presId="urn:microsoft.com/office/officeart/2005/8/layout/hProcess7"/>
    <dgm:cxn modelId="{5E016359-8EEB-410E-A0F9-EE686895D009}" srcId="{930C34EE-378F-49CC-BEEF-1751C07828F4}" destId="{E6229D7C-8FE5-4EE9-A372-9F7CD91CD9A2}" srcOrd="2" destOrd="0" parTransId="{910DE7CE-4F67-45BB-A243-5164F286DEA6}" sibTransId="{27D6734E-23D1-4230-86C8-A1E30CE40251}"/>
    <dgm:cxn modelId="{62D4E17B-5EB7-4E9B-BDFE-31693581D586}" type="presOf" srcId="{FD190EA1-932E-474D-982C-BC122383C869}" destId="{E76F1ACC-4725-45A5-B216-F6B6569DD663}" srcOrd="0" destOrd="0" presId="urn:microsoft.com/office/officeart/2005/8/layout/hProcess7"/>
    <dgm:cxn modelId="{86471F7D-7187-4C2D-9E70-D591740C3491}" type="presOf" srcId="{E6229D7C-8FE5-4EE9-A372-9F7CD91CD9A2}" destId="{90162628-2DB5-4157-8154-F489D86EABFF}" srcOrd="0" destOrd="4" presId="urn:microsoft.com/office/officeart/2005/8/layout/hProcess7"/>
    <dgm:cxn modelId="{079B1F84-50D7-4DEC-991C-2BE55A6BDFDF}" srcId="{930C34EE-378F-49CC-BEEF-1751C07828F4}" destId="{0F0581F6-385A-41D6-89A2-F8B2772D55D7}" srcOrd="1" destOrd="0" parTransId="{FB039DDF-D3BB-46CD-A1A6-FD87D2459F04}" sibTransId="{936584BD-50B9-434B-8540-A97CE1AD7A5B}"/>
    <dgm:cxn modelId="{5F839A8A-2EE4-4BF6-8859-B16A33191A13}" type="presOf" srcId="{0F0581F6-385A-41D6-89A2-F8B2772D55D7}" destId="{90162628-2DB5-4157-8154-F489D86EABFF}" srcOrd="0" destOrd="3" presId="urn:microsoft.com/office/officeart/2005/8/layout/hProcess7"/>
    <dgm:cxn modelId="{EA855F8B-3BF8-42C8-A7B7-37CD882A9181}" srcId="{C2D963B1-0CA2-4D97-8DB7-682A0D050AF1}" destId="{DDB7E470-F3DD-4C41-934C-4530E803ABBF}" srcOrd="0" destOrd="0" parTransId="{278902DF-5821-4F34-9A89-3A9F3985BCCC}" sibTransId="{1B0FF624-1959-4186-B942-30FE9DAD21BE}"/>
    <dgm:cxn modelId="{9452C992-70DB-46E1-94C8-01F04288CCCD}" type="presOf" srcId="{2BB15A96-4FC3-4C79-AE59-AA5B2F69215F}" destId="{E76F1ACC-4725-45A5-B216-F6B6569DD663}" srcOrd="0" destOrd="1" presId="urn:microsoft.com/office/officeart/2005/8/layout/hProcess7"/>
    <dgm:cxn modelId="{D2A3A59C-C873-446E-9EBE-8C4A854D979F}" srcId="{E6300D17-B807-4058-B5B8-9702F215BBB3}" destId="{F334A917-AE80-4EC4-8377-806B7F62DE28}" srcOrd="0" destOrd="0" parTransId="{54E23398-19D4-4C96-9D1B-11A76AA5686C}" sibTransId="{AD563B1C-FB6E-4A45-A20D-C609E47E7EAB}"/>
    <dgm:cxn modelId="{FAB574A4-A0D8-4A1E-8EC4-02CB75A15D1F}" srcId="{AA4BEFF4-2F93-411F-8244-60F7C6E320F8}" destId="{6C051ADC-D2C8-43EA-9008-9B8EA6DF57A9}" srcOrd="1" destOrd="0" parTransId="{71E828ED-922F-4C65-BED7-5441FF60A815}" sibTransId="{7178BA1F-ADFF-4C86-8B51-3A4C4AEE22A1}"/>
    <dgm:cxn modelId="{4E2C7FAC-C972-4672-848E-6A82A5DC5B86}" type="presOf" srcId="{428F5F2E-B206-4AE8-8723-1C20E73F845F}" destId="{90162628-2DB5-4157-8154-F489D86EABFF}" srcOrd="0" destOrd="0" presId="urn:microsoft.com/office/officeart/2005/8/layout/hProcess7"/>
    <dgm:cxn modelId="{CCC35DB4-648B-4A57-8778-1100C1878ACA}" type="presOf" srcId="{39B40D18-D860-4084-8F40-3068187DB2DE}" destId="{57124D44-74DF-4508-A140-69D2A0765EF3}" srcOrd="1" destOrd="0" presId="urn:microsoft.com/office/officeart/2005/8/layout/hProcess7"/>
    <dgm:cxn modelId="{FDB19EB5-0264-443F-80AC-498407747608}" type="presOf" srcId="{C2D963B1-0CA2-4D97-8DB7-682A0D050AF1}" destId="{B59C36A1-E0AC-4165-81D4-6AD8FBD49495}" srcOrd="0" destOrd="0" presId="urn:microsoft.com/office/officeart/2005/8/layout/hProcess7"/>
    <dgm:cxn modelId="{B0B67AC3-EAF3-494F-A8AF-5F54AAF35EF7}" type="presOf" srcId="{DDB7E470-F3DD-4C41-934C-4530E803ABBF}" destId="{B59C36A1-E0AC-4165-81D4-6AD8FBD49495}" srcOrd="0" destOrd="1" presId="urn:microsoft.com/office/officeart/2005/8/layout/hProcess7"/>
    <dgm:cxn modelId="{34570CD1-DCDB-48D9-87B1-79164F07CA44}" srcId="{AA4BEFF4-2F93-411F-8244-60F7C6E320F8}" destId="{BF62D1EA-3872-43EA-BF14-AA8E1DFAD3D8}" srcOrd="0" destOrd="0" parTransId="{9B4EDB00-2014-4AB3-8C3C-0178A0F84AE1}" sibTransId="{A537726F-1969-4C9A-A1F3-635BD3F350A4}"/>
    <dgm:cxn modelId="{5C2E2AD5-E8B8-4C36-A41F-DDF5B1720B80}" type="presOf" srcId="{6D5B2EB2-91D8-4BA5-BF65-68BA5EE63E96}" destId="{05C50BC1-3737-46CF-AC61-53B52B8918C5}" srcOrd="1" destOrd="0" presId="urn:microsoft.com/office/officeart/2005/8/layout/hProcess7"/>
    <dgm:cxn modelId="{77AC2FD9-409A-4541-9517-DE5296FFE1D2}" srcId="{FD190EA1-932E-474D-982C-BC122383C869}" destId="{2BB15A96-4FC3-4C79-AE59-AA5B2F69215F}" srcOrd="0" destOrd="0" parTransId="{076187DD-EDCF-42E1-BA8D-2F522E27008C}" sibTransId="{CEECBCD6-E398-48A7-82BE-D69EE9D46C00}"/>
    <dgm:cxn modelId="{D2814AE3-102F-403A-A40C-78381AA3717D}" srcId="{428F5F2E-B206-4AE8-8723-1C20E73F845F}" destId="{930C34EE-378F-49CC-BEEF-1751C07828F4}" srcOrd="0" destOrd="0" parTransId="{62F82D76-87C3-4AD7-A91F-DE9F810036E3}" sibTransId="{C2303B56-0F7B-4E13-B741-EA5BD24E3087}"/>
    <dgm:cxn modelId="{BF59D0E6-2C87-43F4-B25D-BBC80796FBC6}" type="presOf" srcId="{E6300D17-B807-4058-B5B8-9702F215BBB3}" destId="{461526FF-E7CC-47F8-B86A-40391D4D72FA}" srcOrd="0" destOrd="0" presId="urn:microsoft.com/office/officeart/2005/8/layout/hProcess7"/>
    <dgm:cxn modelId="{1905BBE9-BE03-416E-8287-E1D50301CD9F}" srcId="{6D5B2EB2-91D8-4BA5-BF65-68BA5EE63E96}" destId="{428F5F2E-B206-4AE8-8723-1C20E73F845F}" srcOrd="0" destOrd="0" parTransId="{45BE01C1-3706-472E-BFEB-3E61D9BB11F6}" sibTransId="{508CA754-8881-4ABE-A4FB-0FC8DF7F0376}"/>
    <dgm:cxn modelId="{841BB7EC-8369-4646-85FA-56FB81CF12A6}" type="presOf" srcId="{2D90F319-2150-418D-B353-6C6158F8471A}" destId="{B59C36A1-E0AC-4165-81D4-6AD8FBD49495}" srcOrd="0" destOrd="2" presId="urn:microsoft.com/office/officeart/2005/8/layout/hProcess7"/>
    <dgm:cxn modelId="{8E0AC4F8-AC60-4244-A7E5-EE9B6CBF27CF}" srcId="{E6300D17-B807-4058-B5B8-9702F215BBB3}" destId="{6D5B2EB2-91D8-4BA5-BF65-68BA5EE63E96}" srcOrd="1" destOrd="0" parTransId="{BDB2E2DA-D28E-4557-91C9-0A1B7B2262C7}" sibTransId="{876A5C24-E264-4EDC-9288-642A199F116D}"/>
    <dgm:cxn modelId="{4FA6B151-659F-43BE-80CE-3CA76F87E50E}" type="presParOf" srcId="{461526FF-E7CC-47F8-B86A-40391D4D72FA}" destId="{21F9D743-1363-4B2D-A03C-F04E20F4414A}" srcOrd="0" destOrd="0" presId="urn:microsoft.com/office/officeart/2005/8/layout/hProcess7"/>
    <dgm:cxn modelId="{BE842EF6-A359-498D-BAF0-27C6E2B37FD6}" type="presParOf" srcId="{21F9D743-1363-4B2D-A03C-F04E20F4414A}" destId="{80707FCF-838C-4574-9680-9FDD2E1D4C8F}" srcOrd="0" destOrd="0" presId="urn:microsoft.com/office/officeart/2005/8/layout/hProcess7"/>
    <dgm:cxn modelId="{235944A0-85D4-498B-8ACF-B677729E5E6C}" type="presParOf" srcId="{21F9D743-1363-4B2D-A03C-F04E20F4414A}" destId="{F5E354A3-6063-4E1B-94A1-418A6BD45B4B}" srcOrd="1" destOrd="0" presId="urn:microsoft.com/office/officeart/2005/8/layout/hProcess7"/>
    <dgm:cxn modelId="{FD870113-D4FA-4AEB-B9CF-BEAE8CC783E6}" type="presParOf" srcId="{21F9D743-1363-4B2D-A03C-F04E20F4414A}" destId="{E76F1ACC-4725-45A5-B216-F6B6569DD663}" srcOrd="2" destOrd="0" presId="urn:microsoft.com/office/officeart/2005/8/layout/hProcess7"/>
    <dgm:cxn modelId="{A1CA4DC3-1584-4F2C-95B7-B7ADC9C443EE}" type="presParOf" srcId="{461526FF-E7CC-47F8-B86A-40391D4D72FA}" destId="{D7F1112F-0EFF-4DC4-9B67-89C2F7781A34}" srcOrd="1" destOrd="0" presId="urn:microsoft.com/office/officeart/2005/8/layout/hProcess7"/>
    <dgm:cxn modelId="{EAF35C1E-7964-4B04-9BEB-8054057D5097}" type="presParOf" srcId="{461526FF-E7CC-47F8-B86A-40391D4D72FA}" destId="{9945ED9B-CE4C-4CA2-BDBD-A0F4F9580DBC}" srcOrd="2" destOrd="0" presId="urn:microsoft.com/office/officeart/2005/8/layout/hProcess7"/>
    <dgm:cxn modelId="{9A4E1270-BE86-4B48-B2AF-A78CEDE8F0F0}" type="presParOf" srcId="{9945ED9B-CE4C-4CA2-BDBD-A0F4F9580DBC}" destId="{322A65A3-7C23-4AB8-99A5-8F4C839FEAFB}" srcOrd="0" destOrd="0" presId="urn:microsoft.com/office/officeart/2005/8/layout/hProcess7"/>
    <dgm:cxn modelId="{1ACD45B5-4E43-4CD8-A0E1-478B4FC6703E}" type="presParOf" srcId="{9945ED9B-CE4C-4CA2-BDBD-A0F4F9580DBC}" destId="{02AD1B8F-8F50-464F-81EC-FB242E6A7F43}" srcOrd="1" destOrd="0" presId="urn:microsoft.com/office/officeart/2005/8/layout/hProcess7"/>
    <dgm:cxn modelId="{64D57D5B-16E0-48B6-B89B-5E9569F45BE1}" type="presParOf" srcId="{9945ED9B-CE4C-4CA2-BDBD-A0F4F9580DBC}" destId="{5E78F56E-DF3C-4468-BD14-5CA4386B4D3A}" srcOrd="2" destOrd="0" presId="urn:microsoft.com/office/officeart/2005/8/layout/hProcess7"/>
    <dgm:cxn modelId="{E1DD13B1-73D3-4899-87D9-8588CE72860D}" type="presParOf" srcId="{461526FF-E7CC-47F8-B86A-40391D4D72FA}" destId="{533E1D5F-CB08-4ADF-AD6D-590F59720410}" srcOrd="3" destOrd="0" presId="urn:microsoft.com/office/officeart/2005/8/layout/hProcess7"/>
    <dgm:cxn modelId="{D7966EFF-E329-41F4-ABDC-DB62F79550C4}" type="presParOf" srcId="{461526FF-E7CC-47F8-B86A-40391D4D72FA}" destId="{CAC0FF59-E632-4FDA-9697-23786AE96D8B}" srcOrd="4" destOrd="0" presId="urn:microsoft.com/office/officeart/2005/8/layout/hProcess7"/>
    <dgm:cxn modelId="{5D2AD4B5-B76B-476F-A8C9-5540B113872E}" type="presParOf" srcId="{CAC0FF59-E632-4FDA-9697-23786AE96D8B}" destId="{18613B6E-B842-4CC6-AB50-3948B65D2639}" srcOrd="0" destOrd="0" presId="urn:microsoft.com/office/officeart/2005/8/layout/hProcess7"/>
    <dgm:cxn modelId="{2F52D94F-5656-4F76-A457-1C3A2F615132}" type="presParOf" srcId="{CAC0FF59-E632-4FDA-9697-23786AE96D8B}" destId="{05C50BC1-3737-46CF-AC61-53B52B8918C5}" srcOrd="1" destOrd="0" presId="urn:microsoft.com/office/officeart/2005/8/layout/hProcess7"/>
    <dgm:cxn modelId="{0B996B63-8016-47B6-8015-DBE7E8C8D8EC}" type="presParOf" srcId="{CAC0FF59-E632-4FDA-9697-23786AE96D8B}" destId="{90162628-2DB5-4157-8154-F489D86EABFF}" srcOrd="2" destOrd="0" presId="urn:microsoft.com/office/officeart/2005/8/layout/hProcess7"/>
    <dgm:cxn modelId="{61986DE5-3F41-4A66-B94F-68F55C2176B1}" type="presParOf" srcId="{461526FF-E7CC-47F8-B86A-40391D4D72FA}" destId="{F76E8290-2DEB-4F2D-BB2E-00A1B7EE7659}" srcOrd="5" destOrd="0" presId="urn:microsoft.com/office/officeart/2005/8/layout/hProcess7"/>
    <dgm:cxn modelId="{05B81EAF-0FE0-4BBE-BB0F-6EC15108995F}" type="presParOf" srcId="{461526FF-E7CC-47F8-B86A-40391D4D72FA}" destId="{060A0F5B-CC71-4E04-84CE-3E919AF9D4D4}" srcOrd="6" destOrd="0" presId="urn:microsoft.com/office/officeart/2005/8/layout/hProcess7"/>
    <dgm:cxn modelId="{3838BC3E-B3E1-4A77-8075-DDE33F5FBAE4}" type="presParOf" srcId="{060A0F5B-CC71-4E04-84CE-3E919AF9D4D4}" destId="{EF349A00-12C6-4240-A8CD-AEF100147125}" srcOrd="0" destOrd="0" presId="urn:microsoft.com/office/officeart/2005/8/layout/hProcess7"/>
    <dgm:cxn modelId="{848C07ED-D900-4490-B05F-D227B19DF809}" type="presParOf" srcId="{060A0F5B-CC71-4E04-84CE-3E919AF9D4D4}" destId="{FF2B289B-20B6-48D9-B73C-93053B2967EB}" srcOrd="1" destOrd="0" presId="urn:microsoft.com/office/officeart/2005/8/layout/hProcess7"/>
    <dgm:cxn modelId="{58181E2E-AC90-4092-8339-3DF94FF67767}" type="presParOf" srcId="{060A0F5B-CC71-4E04-84CE-3E919AF9D4D4}" destId="{F06A49F0-D3AC-49CC-AA10-021C168D52B6}" srcOrd="2" destOrd="0" presId="urn:microsoft.com/office/officeart/2005/8/layout/hProcess7"/>
    <dgm:cxn modelId="{99A07B0E-E6B6-4421-9693-B146CA547FAD}" type="presParOf" srcId="{461526FF-E7CC-47F8-B86A-40391D4D72FA}" destId="{EB454B5E-A9BA-47C3-9BAA-48DE26D07429}" srcOrd="7" destOrd="0" presId="urn:microsoft.com/office/officeart/2005/8/layout/hProcess7"/>
    <dgm:cxn modelId="{E42434BC-46F3-42F5-8B6C-123DEBF5A5F4}" type="presParOf" srcId="{461526FF-E7CC-47F8-B86A-40391D4D72FA}" destId="{64D371C0-7E67-462F-B9D7-B9D8051D7606}" srcOrd="8" destOrd="0" presId="urn:microsoft.com/office/officeart/2005/8/layout/hProcess7"/>
    <dgm:cxn modelId="{8803EBED-FE65-44BC-A297-DD1516ED4E73}" type="presParOf" srcId="{64D371C0-7E67-462F-B9D7-B9D8051D7606}" destId="{700859DC-C0E6-4827-AD78-FF90BB60030E}" srcOrd="0" destOrd="0" presId="urn:microsoft.com/office/officeart/2005/8/layout/hProcess7"/>
    <dgm:cxn modelId="{2E05516B-3950-4025-BEAF-6B0464B8EB8B}" type="presParOf" srcId="{64D371C0-7E67-462F-B9D7-B9D8051D7606}" destId="{57124D44-74DF-4508-A140-69D2A0765EF3}" srcOrd="1" destOrd="0" presId="urn:microsoft.com/office/officeart/2005/8/layout/hProcess7"/>
    <dgm:cxn modelId="{D4926027-D8DA-45B7-BB93-5634E7DC7D61}" type="presParOf" srcId="{64D371C0-7E67-462F-B9D7-B9D8051D7606}" destId="{B59C36A1-E0AC-4165-81D4-6AD8FBD49495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07FCF-838C-4574-9680-9FDD2E1D4C8F}">
      <dsp:nvSpPr>
        <dsp:cNvPr id="0" name=""/>
        <dsp:cNvSpPr/>
      </dsp:nvSpPr>
      <dsp:spPr>
        <a:xfrm>
          <a:off x="40911" y="0"/>
          <a:ext cx="3300401" cy="4004688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marL="0" lvl="0" indent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500" b="1" kern="1200">
              <a:solidFill>
                <a:schemeClr val="bg1">
                  <a:lumMod val="25000"/>
                </a:schemeClr>
              </a:solidFill>
            </a:rPr>
            <a:t>Seconde</a:t>
          </a:r>
          <a:endParaRPr lang="fr-FR" sz="3500" b="1" kern="1200" dirty="0">
            <a:solidFill>
              <a:schemeClr val="bg1">
                <a:lumMod val="25000"/>
              </a:schemeClr>
            </a:solidFill>
          </a:endParaRPr>
        </a:p>
      </dsp:txBody>
      <dsp:txXfrm rot="16200000">
        <a:off x="-1270970" y="1311881"/>
        <a:ext cx="3283844" cy="660080"/>
      </dsp:txXfrm>
    </dsp:sp>
    <dsp:sp modelId="{E76F1ACC-4725-45A5-B216-F6B6569DD663}">
      <dsp:nvSpPr>
        <dsp:cNvPr id="0" name=""/>
        <dsp:cNvSpPr/>
      </dsp:nvSpPr>
      <dsp:spPr>
        <a:xfrm>
          <a:off x="808503" y="0"/>
          <a:ext cx="2458798" cy="400468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chemeClr val="accent3">
                  <a:lumMod val="75000"/>
                </a:schemeClr>
              </a:solidFill>
            </a:rPr>
            <a:t>MTNE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chemeClr val="bg1"/>
              </a:solidFill>
            </a:rPr>
            <a:t>Découvrir les activités de la famille de métiers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chemeClr val="bg1"/>
              </a:solidFill>
            </a:rPr>
            <a:t>Choisir un bac pro pour la première</a:t>
          </a:r>
        </a:p>
      </dsp:txBody>
      <dsp:txXfrm>
        <a:off x="808503" y="0"/>
        <a:ext cx="2458798" cy="4004688"/>
      </dsp:txXfrm>
    </dsp:sp>
    <dsp:sp modelId="{18613B6E-B842-4CC6-AB50-3948B65D2639}">
      <dsp:nvSpPr>
        <dsp:cNvPr id="0" name=""/>
        <dsp:cNvSpPr/>
      </dsp:nvSpPr>
      <dsp:spPr>
        <a:xfrm>
          <a:off x="3504137" y="0"/>
          <a:ext cx="3775720" cy="4004688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marL="0" lvl="0" indent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500" b="1" kern="1200">
              <a:solidFill>
                <a:schemeClr val="bg1">
                  <a:lumMod val="25000"/>
                </a:schemeClr>
              </a:solidFill>
            </a:rPr>
            <a:t>Premiere</a:t>
          </a:r>
          <a:endParaRPr lang="fr-FR" sz="3500" b="1" kern="1200" dirty="0">
            <a:solidFill>
              <a:schemeClr val="bg1">
                <a:lumMod val="25000"/>
              </a:schemeClr>
            </a:solidFill>
          </a:endParaRPr>
        </a:p>
      </dsp:txBody>
      <dsp:txXfrm rot="16200000">
        <a:off x="2239787" y="1264350"/>
        <a:ext cx="3283844" cy="755144"/>
      </dsp:txXfrm>
    </dsp:sp>
    <dsp:sp modelId="{02AD1B8F-8F50-464F-81EC-FB242E6A7F43}">
      <dsp:nvSpPr>
        <dsp:cNvPr id="0" name=""/>
        <dsp:cNvSpPr/>
      </dsp:nvSpPr>
      <dsp:spPr>
        <a:xfrm rot="5400000">
          <a:off x="3199963" y="3076103"/>
          <a:ext cx="588831" cy="717499"/>
        </a:xfrm>
        <a:prstGeom prst="flowChartExtract">
          <a:avLst/>
        </a:prstGeom>
        <a:solidFill>
          <a:srgbClr val="FF0000"/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162628-2DB5-4157-8154-F489D86EABFF}">
      <dsp:nvSpPr>
        <dsp:cNvPr id="0" name=""/>
        <dsp:cNvSpPr/>
      </dsp:nvSpPr>
      <dsp:spPr>
        <a:xfrm>
          <a:off x="4332332" y="0"/>
          <a:ext cx="2812911" cy="400468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chemeClr val="accent3">
                  <a:lumMod val="75000"/>
                </a:schemeClr>
              </a:solidFill>
              <a:latin typeface="Sabon Next LT"/>
              <a:ea typeface="+mn-ea"/>
              <a:cs typeface="+mn-cs"/>
            </a:rPr>
            <a:t>CIEL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b="1" kern="1200" dirty="0">
              <a:solidFill>
                <a:schemeClr val="bg1"/>
              </a:solidFill>
              <a:latin typeface="Palatino Linotype" panose="02040502050505030304" pitchFamily="18" charset="0"/>
              <a:ea typeface="+mn-ea"/>
              <a:cs typeface="+mn-cs"/>
            </a:rPr>
            <a:t>Deuxième promo de bac pro CIEL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fr-FR" sz="1800" kern="1200" dirty="0">
            <a:solidFill>
              <a:schemeClr val="accent6">
                <a:lumMod val="60000"/>
                <a:lumOff val="40000"/>
              </a:schemeClr>
            </a:solidFill>
          </a:endParaRPr>
        </a:p>
      </dsp:txBody>
      <dsp:txXfrm>
        <a:off x="4332332" y="0"/>
        <a:ext cx="2812911" cy="4004688"/>
      </dsp:txXfrm>
    </dsp:sp>
    <dsp:sp modelId="{700859DC-C0E6-4827-AD78-FF90BB60030E}">
      <dsp:nvSpPr>
        <dsp:cNvPr id="0" name=""/>
        <dsp:cNvSpPr/>
      </dsp:nvSpPr>
      <dsp:spPr>
        <a:xfrm>
          <a:off x="7413599" y="0"/>
          <a:ext cx="4783328" cy="4004688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0015" rIns="155575" bIns="0" numCol="1" spcCol="1270" anchor="t" anchorCtr="0">
          <a:noAutofit/>
        </a:bodyPr>
        <a:lstStyle/>
        <a:p>
          <a:pPr marL="0" lvl="0" indent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500" b="1" kern="1200">
              <a:solidFill>
                <a:schemeClr val="bg1">
                  <a:lumMod val="25000"/>
                </a:schemeClr>
              </a:solidFill>
            </a:rPr>
            <a:t>Terminale</a:t>
          </a:r>
          <a:endParaRPr lang="fr-FR" sz="3500" b="1" kern="1200" dirty="0">
            <a:solidFill>
              <a:schemeClr val="bg1">
                <a:lumMod val="25000"/>
              </a:schemeClr>
            </a:solidFill>
          </a:endParaRPr>
        </a:p>
      </dsp:txBody>
      <dsp:txXfrm rot="16200000">
        <a:off x="6250010" y="1163589"/>
        <a:ext cx="3283844" cy="956665"/>
      </dsp:txXfrm>
    </dsp:sp>
    <dsp:sp modelId="{FF2B289B-20B6-48D9-B73C-93053B2967EB}">
      <dsp:nvSpPr>
        <dsp:cNvPr id="0" name=""/>
        <dsp:cNvSpPr/>
      </dsp:nvSpPr>
      <dsp:spPr>
        <a:xfrm rot="5400000">
          <a:off x="7143100" y="3076103"/>
          <a:ext cx="588831" cy="71749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9C36A1-E0AC-4165-81D4-6AD8FBD49495}">
      <dsp:nvSpPr>
        <dsp:cNvPr id="0" name=""/>
        <dsp:cNvSpPr/>
      </dsp:nvSpPr>
      <dsp:spPr>
        <a:xfrm>
          <a:off x="8370265" y="0"/>
          <a:ext cx="3563579" cy="400468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>
              <a:solidFill>
                <a:schemeClr val="accent3">
                  <a:lumMod val="75000"/>
                </a:schemeClr>
              </a:solidFill>
              <a:latin typeface="Sabon Next LT"/>
              <a:ea typeface="+mn-ea"/>
              <a:cs typeface="+mn-cs"/>
            </a:rPr>
            <a:t>CIEL</a:t>
          </a:r>
          <a:endParaRPr lang="fr-FR" sz="2800" b="1" kern="1200" dirty="0">
            <a:solidFill>
              <a:schemeClr val="accent3">
                <a:lumMod val="75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Confirmer ses apprentissages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>
              <a:solidFill>
                <a:srgbClr val="FDFBF6"/>
              </a:solidFill>
            </a:rPr>
            <a:t>Préparer une entrée sur le marché du travail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2000" b="1" kern="1200" dirty="0">
              <a:solidFill>
                <a:srgbClr val="FDFBF6"/>
              </a:solidFill>
            </a:rPr>
            <a:t>Préparer une poursuite d’étude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Courte en certificat spécialisation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Plus longue avec BTS ou parfois en BUT ( 3 ans)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 dirty="0">
            <a:solidFill>
              <a:srgbClr val="FDFBF6"/>
            </a:solidFill>
          </a:endParaRPr>
        </a:p>
      </dsp:txBody>
      <dsp:txXfrm>
        <a:off x="8370265" y="0"/>
        <a:ext cx="3563579" cy="4004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07FCF-838C-4574-9680-9FDD2E1D4C8F}">
      <dsp:nvSpPr>
        <dsp:cNvPr id="0" name=""/>
        <dsp:cNvSpPr/>
      </dsp:nvSpPr>
      <dsp:spPr>
        <a:xfrm>
          <a:off x="0" y="0"/>
          <a:ext cx="2560216" cy="2986307"/>
        </a:xfrm>
        <a:prstGeom prst="roundRect">
          <a:avLst>
            <a:gd name="adj" fmla="val 5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2583" rIns="120015" bIns="0" numCol="1" spcCol="1270" anchor="t" anchorCtr="0">
          <a:noAutofit/>
        </a:bodyPr>
        <a:lstStyle/>
        <a:p>
          <a:pPr marL="0" lvl="0" indent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700" b="1" kern="1200" dirty="0"/>
            <a:t>Seconde</a:t>
          </a:r>
        </a:p>
      </dsp:txBody>
      <dsp:txXfrm rot="16200000">
        <a:off x="-968364" y="968364"/>
        <a:ext cx="2448771" cy="512043"/>
      </dsp:txXfrm>
    </dsp:sp>
    <dsp:sp modelId="{E76F1ACC-4725-45A5-B216-F6B6569DD663}">
      <dsp:nvSpPr>
        <dsp:cNvPr id="0" name=""/>
        <dsp:cNvSpPr/>
      </dsp:nvSpPr>
      <dsp:spPr>
        <a:xfrm>
          <a:off x="512043" y="0"/>
          <a:ext cx="1907360" cy="2986307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/>
            <a:t>MTNE 24-25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/>
            <a:t>Découvrir les activités de la famille de métiers</a:t>
          </a:r>
          <a:endParaRPr lang="fr-F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/>
            <a:t>Choisir un bac pro pour la première</a:t>
          </a:r>
          <a:endParaRPr lang="fr-FR" sz="1400" kern="1200" dirty="0"/>
        </a:p>
      </dsp:txBody>
      <dsp:txXfrm>
        <a:off x="512043" y="0"/>
        <a:ext cx="1907360" cy="29863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1989F-AA2B-40C2-A1E3-96794D99FFA7}">
      <dsp:nvSpPr>
        <dsp:cNvPr id="0" name=""/>
        <dsp:cNvSpPr/>
      </dsp:nvSpPr>
      <dsp:spPr>
        <a:xfrm rot="5400000">
          <a:off x="4546644" y="-2398461"/>
          <a:ext cx="595663" cy="559223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000" tIns="123825" rIns="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b="1" i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Sabon Next LT"/>
              <a:ea typeface="+mn-ea"/>
              <a:cs typeface="+mn-cs"/>
            </a:rPr>
            <a:t>Métiers de l'électricité et de ses environnements connectés</a:t>
          </a:r>
        </a:p>
      </dsp:txBody>
      <dsp:txXfrm rot="-5400000">
        <a:off x="2048356" y="128905"/>
        <a:ext cx="5563161" cy="537507"/>
      </dsp:txXfrm>
    </dsp:sp>
    <dsp:sp modelId="{1A578C98-843F-46AE-A10F-2A067BC32448}">
      <dsp:nvSpPr>
        <dsp:cNvPr id="0" name=""/>
        <dsp:cNvSpPr/>
      </dsp:nvSpPr>
      <dsp:spPr>
        <a:xfrm>
          <a:off x="279612" y="1692"/>
          <a:ext cx="1768696" cy="7919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MELEC</a:t>
          </a:r>
        </a:p>
      </dsp:txBody>
      <dsp:txXfrm>
        <a:off x="318271" y="40351"/>
        <a:ext cx="1691378" cy="714612"/>
      </dsp:txXfrm>
    </dsp:sp>
    <dsp:sp modelId="{0822F26C-1BAA-4C5C-9F6A-D5BA3BDDDEDF}">
      <dsp:nvSpPr>
        <dsp:cNvPr id="0" name=""/>
        <dsp:cNvSpPr/>
      </dsp:nvSpPr>
      <dsp:spPr>
        <a:xfrm rot="5400000">
          <a:off x="4448387" y="-1412205"/>
          <a:ext cx="624995" cy="53624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23825" rIns="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b="1" i="0" kern="12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Sabon Next LT"/>
              <a:ea typeface="+mn-ea"/>
              <a:cs typeface="+mn-cs"/>
            </a:rPr>
            <a:t>Cybersécurité Informatique et réseaux Electronique</a:t>
          </a:r>
        </a:p>
      </dsp:txBody>
      <dsp:txXfrm rot="-5400000">
        <a:off x="2079667" y="987025"/>
        <a:ext cx="5331926" cy="563975"/>
      </dsp:txXfrm>
    </dsp:sp>
    <dsp:sp modelId="{704EDE1C-36FB-4043-B459-26F234C3B613}">
      <dsp:nvSpPr>
        <dsp:cNvPr id="0" name=""/>
        <dsp:cNvSpPr/>
      </dsp:nvSpPr>
      <dsp:spPr>
        <a:xfrm>
          <a:off x="279612" y="859590"/>
          <a:ext cx="1800007" cy="8188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CIEL</a:t>
          </a:r>
          <a:endParaRPr lang="fr-FR" sz="2400" b="1" kern="1200" dirty="0">
            <a:solidFill>
              <a:srgbClr val="FDFAF6">
                <a:lumMod val="25000"/>
              </a:srgbClr>
            </a:solidFill>
            <a:latin typeface="Sabon Next LT"/>
            <a:ea typeface="+mn-ea"/>
            <a:cs typeface="+mn-cs"/>
          </a:endParaRPr>
        </a:p>
      </dsp:txBody>
      <dsp:txXfrm>
        <a:off x="319585" y="899563"/>
        <a:ext cx="1720061" cy="738899"/>
      </dsp:txXfrm>
    </dsp:sp>
    <dsp:sp modelId="{23E49057-0C46-4F41-8AC2-C6FB68F9E14F}">
      <dsp:nvSpPr>
        <dsp:cNvPr id="0" name=""/>
        <dsp:cNvSpPr/>
      </dsp:nvSpPr>
      <dsp:spPr>
        <a:xfrm rot="5400000">
          <a:off x="4692646" y="-779582"/>
          <a:ext cx="565192" cy="57911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23825" rIns="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b="1" i="0" kern="1200" spc="-110" baseline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Sabon Next LT"/>
              <a:ea typeface="+mn-ea"/>
              <a:cs typeface="+mn-cs"/>
            </a:rPr>
            <a:t>Installateur en Chauffage, Climatisation et Energies Renouvelables</a:t>
          </a:r>
        </a:p>
      </dsp:txBody>
      <dsp:txXfrm rot="-5400000">
        <a:off x="2079661" y="1860993"/>
        <a:ext cx="5763573" cy="510012"/>
      </dsp:txXfrm>
    </dsp:sp>
    <dsp:sp modelId="{1807683D-BFA6-4F64-B0E3-362EA76EE6CD}">
      <dsp:nvSpPr>
        <dsp:cNvPr id="0" name=""/>
        <dsp:cNvSpPr/>
      </dsp:nvSpPr>
      <dsp:spPr>
        <a:xfrm>
          <a:off x="279612" y="1774509"/>
          <a:ext cx="1800007" cy="7431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ICCER</a:t>
          </a:r>
        </a:p>
      </dsp:txBody>
      <dsp:txXfrm>
        <a:off x="315892" y="1810789"/>
        <a:ext cx="1727447" cy="670634"/>
      </dsp:txXfrm>
    </dsp:sp>
    <dsp:sp modelId="{D2296F0C-3FE9-48ED-93FB-9680A9CC0357}">
      <dsp:nvSpPr>
        <dsp:cNvPr id="0" name=""/>
        <dsp:cNvSpPr/>
      </dsp:nvSpPr>
      <dsp:spPr>
        <a:xfrm rot="5400000">
          <a:off x="3982207" y="802500"/>
          <a:ext cx="500787" cy="42499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23825" rIns="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b="1" i="0" kern="1200" dirty="0"/>
            <a:t>Maintenance et Efficacité Energétique</a:t>
          </a:r>
          <a:endParaRPr lang="fr-FR" sz="1600" b="1" kern="1200" dirty="0">
            <a:solidFill>
              <a:schemeClr val="bg1">
                <a:lumMod val="25000"/>
              </a:schemeClr>
            </a:solidFill>
          </a:endParaRPr>
        </a:p>
      </dsp:txBody>
      <dsp:txXfrm rot="-5400000">
        <a:off x="2107604" y="2701549"/>
        <a:ext cx="4225547" cy="451895"/>
      </dsp:txXfrm>
    </dsp:sp>
    <dsp:sp modelId="{FEAF7AB3-919E-41B6-9A17-9B3221AC53D1}">
      <dsp:nvSpPr>
        <dsp:cNvPr id="0" name=""/>
        <dsp:cNvSpPr/>
      </dsp:nvSpPr>
      <dsp:spPr>
        <a:xfrm>
          <a:off x="279612" y="2553563"/>
          <a:ext cx="1800007" cy="7179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MEE</a:t>
          </a:r>
        </a:p>
      </dsp:txBody>
      <dsp:txXfrm>
        <a:off x="314660" y="2588611"/>
        <a:ext cx="1729911" cy="647859"/>
      </dsp:txXfrm>
    </dsp:sp>
    <dsp:sp modelId="{092279B8-9414-4783-B8EE-E37331551211}">
      <dsp:nvSpPr>
        <dsp:cNvPr id="0" name=""/>
        <dsp:cNvSpPr/>
      </dsp:nvSpPr>
      <dsp:spPr>
        <a:xfrm rot="5400000">
          <a:off x="4620472" y="890585"/>
          <a:ext cx="505843" cy="558745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123825" rIns="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600" b="1" i="0" kern="1200" dirty="0"/>
            <a:t>Métiers du Froid et des Energies Renouvelables</a:t>
          </a:r>
          <a:endParaRPr lang="fr-FR" sz="1600" kern="1200" dirty="0"/>
        </a:p>
      </dsp:txBody>
      <dsp:txXfrm rot="-5400000">
        <a:off x="2079668" y="3456083"/>
        <a:ext cx="5562760" cy="456457"/>
      </dsp:txXfrm>
    </dsp:sp>
    <dsp:sp modelId="{D693EA23-68A2-4D0A-8615-FD168D62F926}">
      <dsp:nvSpPr>
        <dsp:cNvPr id="0" name=""/>
        <dsp:cNvSpPr/>
      </dsp:nvSpPr>
      <dsp:spPr>
        <a:xfrm>
          <a:off x="279612" y="3337485"/>
          <a:ext cx="1800007" cy="6936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rgbClr val="FDFAF6">
                  <a:lumMod val="25000"/>
                </a:srgbClr>
              </a:solidFill>
              <a:latin typeface="Sabon Next LT"/>
              <a:ea typeface="+mn-ea"/>
              <a:cs typeface="+mn-cs"/>
            </a:rPr>
            <a:t>MFER</a:t>
          </a:r>
        </a:p>
      </dsp:txBody>
      <dsp:txXfrm>
        <a:off x="313473" y="3371346"/>
        <a:ext cx="1732285" cy="6259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07FCF-838C-4574-9680-9FDD2E1D4C8F}">
      <dsp:nvSpPr>
        <dsp:cNvPr id="0" name=""/>
        <dsp:cNvSpPr/>
      </dsp:nvSpPr>
      <dsp:spPr>
        <a:xfrm>
          <a:off x="38456" y="0"/>
          <a:ext cx="3102378" cy="35948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marL="0" lvl="0" indent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>
              <a:solidFill>
                <a:schemeClr val="bg1">
                  <a:lumMod val="25000"/>
                </a:schemeClr>
              </a:solidFill>
            </a:rPr>
            <a:t>Seconde</a:t>
          </a:r>
          <a:endParaRPr lang="fr-FR" sz="3200" b="1" kern="1200" dirty="0">
            <a:solidFill>
              <a:schemeClr val="bg1">
                <a:lumMod val="25000"/>
              </a:schemeClr>
            </a:solidFill>
          </a:endParaRPr>
        </a:p>
      </dsp:txBody>
      <dsp:txXfrm rot="16200000">
        <a:off x="-1125184" y="1163641"/>
        <a:ext cx="2947758" cy="620475"/>
      </dsp:txXfrm>
    </dsp:sp>
    <dsp:sp modelId="{E76F1ACC-4725-45A5-B216-F6B6569DD663}">
      <dsp:nvSpPr>
        <dsp:cNvPr id="0" name=""/>
        <dsp:cNvSpPr/>
      </dsp:nvSpPr>
      <dsp:spPr>
        <a:xfrm>
          <a:off x="759994" y="0"/>
          <a:ext cx="2311271" cy="3594827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chemeClr val="accent3">
                  <a:lumMod val="75000"/>
                </a:schemeClr>
              </a:solidFill>
            </a:rPr>
            <a:t>MTNE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Découvrir les activités de la famille de métiers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Choisir un bac pro pour la première</a:t>
          </a:r>
        </a:p>
      </dsp:txBody>
      <dsp:txXfrm>
        <a:off x="759994" y="0"/>
        <a:ext cx="2311271" cy="3594827"/>
      </dsp:txXfrm>
    </dsp:sp>
    <dsp:sp modelId="{18613B6E-B842-4CC6-AB50-3948B65D2639}">
      <dsp:nvSpPr>
        <dsp:cNvPr id="0" name=""/>
        <dsp:cNvSpPr/>
      </dsp:nvSpPr>
      <dsp:spPr>
        <a:xfrm>
          <a:off x="3293890" y="0"/>
          <a:ext cx="3549178" cy="35948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marL="0" lvl="0" indent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>
              <a:solidFill>
                <a:schemeClr val="bg1">
                  <a:lumMod val="25000"/>
                </a:schemeClr>
              </a:solidFill>
            </a:rPr>
            <a:t>Premiere</a:t>
          </a:r>
          <a:endParaRPr lang="fr-FR" sz="3200" b="1" kern="1200" dirty="0">
            <a:solidFill>
              <a:schemeClr val="bg1">
                <a:lumMod val="25000"/>
              </a:schemeClr>
            </a:solidFill>
          </a:endParaRPr>
        </a:p>
      </dsp:txBody>
      <dsp:txXfrm rot="16200000">
        <a:off x="2174928" y="1118961"/>
        <a:ext cx="2947758" cy="709835"/>
      </dsp:txXfrm>
    </dsp:sp>
    <dsp:sp modelId="{02AD1B8F-8F50-464F-81EC-FB242E6A7F43}">
      <dsp:nvSpPr>
        <dsp:cNvPr id="0" name=""/>
        <dsp:cNvSpPr/>
      </dsp:nvSpPr>
      <dsp:spPr>
        <a:xfrm rot="5400000">
          <a:off x="3020565" y="2744553"/>
          <a:ext cx="528304" cy="67444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162628-2DB5-4157-8154-F489D86EABFF}">
      <dsp:nvSpPr>
        <dsp:cNvPr id="0" name=""/>
        <dsp:cNvSpPr/>
      </dsp:nvSpPr>
      <dsp:spPr>
        <a:xfrm>
          <a:off x="4072394" y="0"/>
          <a:ext cx="2644138" cy="3594827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400" b="1" kern="1200" dirty="0">
              <a:solidFill>
                <a:schemeClr val="accent3">
                  <a:lumMod val="75000"/>
                </a:schemeClr>
              </a:solidFill>
              <a:latin typeface="Sabon Next LT"/>
              <a:ea typeface="+mn-ea"/>
              <a:cs typeface="+mn-cs"/>
            </a:rPr>
            <a:t>CIEL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Commencer les apprentissages en 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 Cybersécurité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Informatique et Réseau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rgbClr val="FDFBF6"/>
              </a:solidFill>
            </a:rPr>
            <a:t>Electronique (fabrication et réparation)</a:t>
          </a:r>
        </a:p>
      </dsp:txBody>
      <dsp:txXfrm>
        <a:off x="4072394" y="0"/>
        <a:ext cx="2644138" cy="3594827"/>
      </dsp:txXfrm>
    </dsp:sp>
    <dsp:sp modelId="{700859DC-C0E6-4827-AD78-FF90BB60030E}">
      <dsp:nvSpPr>
        <dsp:cNvPr id="0" name=""/>
        <dsp:cNvSpPr/>
      </dsp:nvSpPr>
      <dsp:spPr>
        <a:xfrm>
          <a:off x="6968786" y="0"/>
          <a:ext cx="4496330" cy="3594827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marL="0" lvl="0" indent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3200" b="1" kern="1200">
              <a:solidFill>
                <a:schemeClr val="bg1">
                  <a:lumMod val="25000"/>
                </a:schemeClr>
              </a:solidFill>
            </a:rPr>
            <a:t>Terminale</a:t>
          </a:r>
          <a:endParaRPr lang="fr-FR" sz="3200" b="1" kern="1200" dirty="0">
            <a:solidFill>
              <a:schemeClr val="bg1">
                <a:lumMod val="25000"/>
              </a:schemeClr>
            </a:solidFill>
          </a:endParaRPr>
        </a:p>
      </dsp:txBody>
      <dsp:txXfrm rot="16200000">
        <a:off x="5944540" y="1024246"/>
        <a:ext cx="2947758" cy="899266"/>
      </dsp:txXfrm>
    </dsp:sp>
    <dsp:sp modelId="{FF2B289B-20B6-48D9-B73C-93053B2967EB}">
      <dsp:nvSpPr>
        <dsp:cNvPr id="0" name=""/>
        <dsp:cNvSpPr/>
      </dsp:nvSpPr>
      <dsp:spPr>
        <a:xfrm rot="5400000">
          <a:off x="6727115" y="2744553"/>
          <a:ext cx="528304" cy="67444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9C36A1-E0AC-4165-81D4-6AD8FBD49495}">
      <dsp:nvSpPr>
        <dsp:cNvPr id="0" name=""/>
        <dsp:cNvSpPr/>
      </dsp:nvSpPr>
      <dsp:spPr>
        <a:xfrm>
          <a:off x="7868052" y="0"/>
          <a:ext cx="3349766" cy="3594827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b="1" kern="1200" dirty="0">
              <a:solidFill>
                <a:schemeClr val="accent3">
                  <a:lumMod val="75000"/>
                </a:schemeClr>
              </a:solidFill>
            </a:rPr>
            <a:t>CIEL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chemeClr val="bg1"/>
              </a:solidFill>
            </a:rPr>
            <a:t>Confirmer ses apprentissages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chemeClr val="bg1"/>
              </a:solidFill>
            </a:rPr>
            <a:t>Préparer une entrée sur le marché du travail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chemeClr val="bg1"/>
              </a:solidFill>
            </a:rPr>
            <a:t>Préparer une poursuite d’étude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chemeClr val="bg1"/>
              </a:solidFill>
            </a:rPr>
            <a:t>Courte en Mention complémentaire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800" kern="1200" dirty="0">
              <a:solidFill>
                <a:schemeClr val="bg1"/>
              </a:solidFill>
            </a:rPr>
            <a:t>Potentiellement plus longue avec BTS</a:t>
          </a:r>
        </a:p>
      </dsp:txBody>
      <dsp:txXfrm>
        <a:off x="7868052" y="0"/>
        <a:ext cx="3349766" cy="3594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D8A9FD9-846A-5542-1223-3AD2A431C1C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88B76CA-3AD4-27D3-1E1A-46BC082BE4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BB1B0-0AA6-45D9-98DC-20B3ECE5F0D1}" type="datetime1">
              <a:rPr lang="fr-FR" smtClean="0"/>
              <a:t>07/01/2025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F6B68C-7FFB-BF27-3763-BB6F612E8B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7423B3E-2CA9-8A04-6E87-885647102B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C50B0-4FB1-4929-A133-709007786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9922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lang="fr-FR"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0A394B9E-E82C-4063-BE88-CBF26E63B743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Forme libre : Forme 19">
            <a:extLst>
              <a:ext uri="{FF2B5EF4-FFF2-40B4-BE49-F238E27FC236}">
                <a16:creationId xmlns:a16="http://schemas.microsoft.com/office/drawing/2014/main" id="{A0AEC7D9-F52C-4619-9438-C440D14C9C54}"/>
              </a:ext>
            </a:extLst>
          </p:cNvPr>
          <p:cNvSpPr/>
          <p:nvPr userDrawn="1"/>
        </p:nvSpPr>
        <p:spPr>
          <a:xfrm>
            <a:off x="1600201" y="1153228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Forme libre : Forme 17">
            <a:extLst>
              <a:ext uri="{FF2B5EF4-FFF2-40B4-BE49-F238E27FC236}">
                <a16:creationId xmlns:a16="http://schemas.microsoft.com/office/drawing/2014/main" id="{CCDA098D-FAC4-474D-8CA3-F25993089ABF}"/>
              </a:ext>
            </a:extLst>
          </p:cNvPr>
          <p:cNvSpPr/>
          <p:nvPr userDrawn="1"/>
        </p:nvSpPr>
        <p:spPr>
          <a:xfrm>
            <a:off x="2795588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64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484046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119098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orme libre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dirty="0"/>
            </a:p>
          </p:txBody>
        </p:sp>
        <p:sp>
          <p:nvSpPr>
            <p:cNvPr id="8" name="Forme libre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dirty="0"/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orme libre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dirty="0"/>
            </a:p>
          </p:txBody>
        </p:sp>
        <p:sp>
          <p:nvSpPr>
            <p:cNvPr id="11" name="Forme libre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fr-FR"/>
              </a:defPPr>
            </a:lstStyle>
            <a:p>
              <a:pPr rtl="0"/>
              <a:endParaRPr lang="fr-FR" dirty="0"/>
            </a:p>
          </p:txBody>
        </p:sp>
      </p:grpSp>
      <p:sp>
        <p:nvSpPr>
          <p:cNvPr id="14" name="Image 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fr-FR"/>
            </a:lvl1pPr>
          </a:lstStyle>
          <a:p>
            <a:pPr rtl="0"/>
            <a:r>
              <a:rPr lang="fr-FR"/>
              <a:t>Modifiez le style du titre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 rtlCol="0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fr-FR" sz="2400"/>
            </a:lvl1pPr>
            <a:lvl2pPr marL="347472">
              <a:lnSpc>
                <a:spcPct val="150000"/>
              </a:lnSpc>
              <a:spcBef>
                <a:spcPts val="0"/>
              </a:spcBef>
              <a:defRPr lang="fr-FR" sz="2000"/>
            </a:lvl2pPr>
            <a:lvl3pPr marL="685800">
              <a:lnSpc>
                <a:spcPct val="150000"/>
              </a:lnSpc>
              <a:spcBef>
                <a:spcPts val="0"/>
              </a:spcBef>
              <a:defRPr lang="fr-FR" sz="1800"/>
            </a:lvl3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35360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ronolo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rme libre : Forme 28">
            <a:extLst>
              <a:ext uri="{FF2B5EF4-FFF2-40B4-BE49-F238E27FC236}">
                <a16:creationId xmlns:a16="http://schemas.microsoft.com/office/drawing/2014/main" id="{E2DECB02-D9CE-E57A-0604-BFF41EC38AFA}"/>
              </a:ext>
            </a:extLst>
          </p:cNvPr>
          <p:cNvSpPr/>
          <p:nvPr userDrawn="1"/>
        </p:nvSpPr>
        <p:spPr>
          <a:xfrm>
            <a:off x="0" y="0"/>
            <a:ext cx="2838450" cy="2857958"/>
          </a:xfrm>
          <a:custGeom>
            <a:avLst/>
            <a:gdLst>
              <a:gd name="connsiteX0" fmla="*/ 1971005 w 2838450"/>
              <a:gd name="connsiteY0" fmla="*/ 0 h 2857958"/>
              <a:gd name="connsiteX1" fmla="*/ 2838450 w 2838450"/>
              <a:gd name="connsiteY1" fmla="*/ 0 h 2857958"/>
              <a:gd name="connsiteX2" fmla="*/ 2838450 w 2838450"/>
              <a:gd name="connsiteY2" fmla="*/ 7240 h 2857958"/>
              <a:gd name="connsiteX3" fmla="*/ 278890 w 2838450"/>
              <a:gd name="connsiteY3" fmla="*/ 2843883 h 2857958"/>
              <a:gd name="connsiteX4" fmla="*/ 0 w 2838450"/>
              <a:gd name="connsiteY4" fmla="*/ 2857958 h 2857958"/>
              <a:gd name="connsiteX5" fmla="*/ 0 w 2838450"/>
              <a:gd name="connsiteY5" fmla="*/ 1990580 h 2857958"/>
              <a:gd name="connsiteX6" fmla="*/ 190293 w 2838450"/>
              <a:gd name="connsiteY6" fmla="*/ 1980883 h 2857958"/>
              <a:gd name="connsiteX7" fmla="*/ 1960910 w 2838450"/>
              <a:gd name="connsiteY7" fmla="*/ 200390 h 285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8450" h="2857958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/>
          </a:p>
        </p:txBody>
      </p:sp>
      <p:sp>
        <p:nvSpPr>
          <p:cNvPr id="26" name="Forme libre : Forme 25">
            <a:extLst>
              <a:ext uri="{FF2B5EF4-FFF2-40B4-BE49-F238E27FC236}">
                <a16:creationId xmlns:a16="http://schemas.microsoft.com/office/drawing/2014/main" id="{68E760EA-7D83-1DF2-A8EE-4F218084E74F}"/>
              </a:ext>
            </a:extLst>
          </p:cNvPr>
          <p:cNvSpPr/>
          <p:nvPr userDrawn="1"/>
        </p:nvSpPr>
        <p:spPr>
          <a:xfrm>
            <a:off x="1" y="-1"/>
            <a:ext cx="1970627" cy="1990267"/>
          </a:xfrm>
          <a:custGeom>
            <a:avLst/>
            <a:gdLst>
              <a:gd name="connsiteX0" fmla="*/ 0 w 1970627"/>
              <a:gd name="connsiteY0" fmla="*/ 0 h 1990267"/>
              <a:gd name="connsiteX1" fmla="*/ 1970627 w 1970627"/>
              <a:gd name="connsiteY1" fmla="*/ 0 h 1990267"/>
              <a:gd name="connsiteX2" fmla="*/ 1960534 w 1970627"/>
              <a:gd name="connsiteY2" fmla="*/ 200357 h 1990267"/>
              <a:gd name="connsiteX3" fmla="*/ 190254 w 1970627"/>
              <a:gd name="connsiteY3" fmla="*/ 1980571 h 1990267"/>
              <a:gd name="connsiteX4" fmla="*/ 0 w 1970627"/>
              <a:gd name="connsiteY4" fmla="*/ 1990267 h 1990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70627" h="199026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Forme libre : Forme 15">
            <a:extLst>
              <a:ext uri="{FF2B5EF4-FFF2-40B4-BE49-F238E27FC236}">
                <a16:creationId xmlns:a16="http://schemas.microsoft.com/office/drawing/2014/main" id="{FF3F3353-78A1-F584-81A6-9513382DF18F}"/>
              </a:ext>
            </a:extLst>
          </p:cNvPr>
          <p:cNvSpPr/>
          <p:nvPr userDrawn="1"/>
        </p:nvSpPr>
        <p:spPr>
          <a:xfrm>
            <a:off x="1" y="1"/>
            <a:ext cx="1003449" cy="1013015"/>
          </a:xfrm>
          <a:custGeom>
            <a:avLst/>
            <a:gdLst>
              <a:gd name="connsiteX0" fmla="*/ 0 w 1003449"/>
              <a:gd name="connsiteY0" fmla="*/ 0 h 1013015"/>
              <a:gd name="connsiteX1" fmla="*/ 1003449 w 1003449"/>
              <a:gd name="connsiteY1" fmla="*/ 0 h 1013015"/>
              <a:gd name="connsiteX2" fmla="*/ 998306 w 1003449"/>
              <a:gd name="connsiteY2" fmla="*/ 100639 h 1013015"/>
              <a:gd name="connsiteX3" fmla="*/ 90663 w 1003449"/>
              <a:gd name="connsiteY3" fmla="*/ 1008380 h 1013015"/>
              <a:gd name="connsiteX4" fmla="*/ 0 w 1003449"/>
              <a:gd name="connsiteY4" fmla="*/ 1013015 h 1013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449" h="1013015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lnSpc>
                <a:spcPct val="100000"/>
              </a:lnSpc>
              <a:defRPr lang="fr-FR">
                <a:solidFill>
                  <a:schemeClr val="accent6"/>
                </a:solidFill>
              </a:defRPr>
            </a:lvl1pPr>
          </a:lstStyle>
          <a:p>
            <a:pPr rtl="0"/>
            <a:r>
              <a:rPr lang="fr-FR"/>
              <a:t>Modifiez le style du titre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71A846E-CBB1-9805-456D-0C0B8909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30" name="Image 2" descr="preencoded.png">
            <a:extLst>
              <a:ext uri="{FF2B5EF4-FFF2-40B4-BE49-F238E27FC236}">
                <a16:creationId xmlns:a16="http://schemas.microsoft.com/office/drawing/2014/main" id="{790E862E-398F-571C-EC2C-3D17164DE059}"/>
              </a:ext>
            </a:extLst>
          </p:cNvPr>
          <p:cNvSpPr/>
          <p:nvPr/>
        </p:nvSpPr>
        <p:spPr>
          <a:xfrm>
            <a:off x="1458332" y="590133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sp>
        <p:nvSpPr>
          <p:cNvPr id="31" name="Espace réservé du texte 2">
            <a:extLst>
              <a:ext uri="{FF2B5EF4-FFF2-40B4-BE49-F238E27FC236}">
                <a16:creationId xmlns:a16="http://schemas.microsoft.com/office/drawing/2014/main" id="{AB1DF8DE-0EED-2627-4B5E-266C0BC276B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5338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MMM AAAA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5AE99EEE-38C4-CB2D-EEA0-8A2EB6F129E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2900911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MMM AAAA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AA90F0AE-69F4-EBD3-AED1-81E98D3481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16484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MMM AAAA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F9E49243-B04A-D7AF-B4C7-8E1AE776F8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2057" y="3017520"/>
            <a:ext cx="1993392" cy="557784"/>
          </a:xfrm>
          <a:solidFill>
            <a:schemeClr val="accent1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MMM AAAA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4780DCD4-46DE-8C31-9F39-FC6E45FC1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47629" y="3017520"/>
            <a:ext cx="1993392" cy="557784"/>
          </a:xfrm>
          <a:solidFill>
            <a:schemeClr val="accent3"/>
          </a:solidFill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MMM AAAA</a:t>
            </a:r>
          </a:p>
        </p:txBody>
      </p:sp>
      <p:sp>
        <p:nvSpPr>
          <p:cNvPr id="36" name="Espace réservé du texte 51">
            <a:extLst>
              <a:ext uri="{FF2B5EF4-FFF2-40B4-BE49-F238E27FC236}">
                <a16:creationId xmlns:a16="http://schemas.microsoft.com/office/drawing/2014/main" id="{9FBDF935-4925-03EC-CBC9-1EBA90DF849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5338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37" name="Espace réservé du texte 51">
            <a:extLst>
              <a:ext uri="{FF2B5EF4-FFF2-40B4-BE49-F238E27FC236}">
                <a16:creationId xmlns:a16="http://schemas.microsoft.com/office/drawing/2014/main" id="{9BB76AA7-442D-54A7-D075-C67F4743896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00911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38" name="Espace réservé du texte 51">
            <a:extLst>
              <a:ext uri="{FF2B5EF4-FFF2-40B4-BE49-F238E27FC236}">
                <a16:creationId xmlns:a16="http://schemas.microsoft.com/office/drawing/2014/main" id="{9E419856-1586-F2D8-A1B4-F67FEE9839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16484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39" name="Espace réservé du texte 51">
            <a:extLst>
              <a:ext uri="{FF2B5EF4-FFF2-40B4-BE49-F238E27FC236}">
                <a16:creationId xmlns:a16="http://schemas.microsoft.com/office/drawing/2014/main" id="{AED74DD2-EAE3-76BF-56B9-C04FCED1F2D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332057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40" name="Espace réservé du texte 51">
            <a:extLst>
              <a:ext uri="{FF2B5EF4-FFF2-40B4-BE49-F238E27FC236}">
                <a16:creationId xmlns:a16="http://schemas.microsoft.com/office/drawing/2014/main" id="{0A39AD48-2F98-C0C9-DE08-CED7EBF816B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547629" y="4745736"/>
            <a:ext cx="1993392" cy="795528"/>
          </a:xfrm>
          <a:noFill/>
        </p:spPr>
        <p:txBody>
          <a:bodyPr lIns="0" rIns="0" rtlCol="0"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E6BE61D7-B0A3-902B-4F58-727982880EF5}"/>
              </a:ext>
            </a:extLst>
          </p:cNvPr>
          <p:cNvCxnSpPr>
            <a:cxnSpLocks/>
          </p:cNvCxnSpPr>
          <p:nvPr userDrawn="1"/>
        </p:nvCxnSpPr>
        <p:spPr>
          <a:xfrm>
            <a:off x="739398" y="4187681"/>
            <a:ext cx="10812360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33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fr-FR"/>
            </a:lvl1pPr>
          </a:lstStyle>
          <a:p>
            <a:pPr rtl="0"/>
            <a:r>
              <a:rPr lang="fr-FR"/>
              <a:t>Modifiez le style du titre</a:t>
            </a:r>
          </a:p>
        </p:txBody>
      </p:sp>
      <p:sp>
        <p:nvSpPr>
          <p:cNvPr id="11" name="Image 0" descr="preencoded.png">
            <a:extLst>
              <a:ext uri="{FF2B5EF4-FFF2-40B4-BE49-F238E27FC236}">
                <a16:creationId xmlns:a16="http://schemas.microsoft.com/office/drawing/2014/main" id="{CD2D664E-6702-6607-A37E-2E996144917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pic>
        <p:nvPicPr>
          <p:cNvPr id="13" name="Image 1" descr="preencoded.png">
            <a:extLst>
              <a:ext uri="{FF2B5EF4-FFF2-40B4-BE49-F238E27FC236}">
                <a16:creationId xmlns:a16="http://schemas.microsoft.com/office/drawing/2014/main" id="{951C5737-DF7E-D671-AC74-9E488335B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orme libre : Forme 38">
            <a:extLst>
              <a:ext uri="{FF2B5EF4-FFF2-40B4-BE49-F238E27FC236}">
                <a16:creationId xmlns:a16="http://schemas.microsoft.com/office/drawing/2014/main" id="{F232A1E1-DD38-15EA-6CA1-A84950EC43F0}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sp>
        <p:nvSpPr>
          <p:cNvPr id="17" name="Image 5" descr="preencoded.png">
            <a:extLst>
              <a:ext uri="{FF2B5EF4-FFF2-40B4-BE49-F238E27FC236}">
                <a16:creationId xmlns:a16="http://schemas.microsoft.com/office/drawing/2014/main" id="{B9036D42-A06F-E6EE-BB91-8BAF045198BE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pic>
        <p:nvPicPr>
          <p:cNvPr id="19" name="Image 6" descr="preencoded.png">
            <a:extLst>
              <a:ext uri="{FF2B5EF4-FFF2-40B4-BE49-F238E27FC236}">
                <a16:creationId xmlns:a16="http://schemas.microsoft.com/office/drawing/2014/main" id="{86E0540C-3355-A50D-AC61-047B54B70C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77640" y="2330704"/>
            <a:ext cx="3822192" cy="411480"/>
          </a:xfrm>
        </p:spPr>
        <p:txBody>
          <a:bodyPr rtlCol="0" anchor="t">
            <a:noAutofit/>
          </a:bodyPr>
          <a:lstStyle>
            <a:lvl1pPr marL="0" indent="0">
              <a:spcBef>
                <a:spcPts val="0"/>
              </a:spcBef>
              <a:buNone/>
              <a:defRPr lang="fr-FR"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685032" y="2877312"/>
            <a:ext cx="3741928" cy="3684588"/>
          </a:xfrm>
        </p:spPr>
        <p:txBody>
          <a:bodyPr lIns="45720" rIns="45720" bIns="45720" rtlCol="0">
            <a:noAutofit/>
          </a:bodyPr>
          <a:lstStyle>
            <a:lvl1pPr>
              <a:defRPr lang="fr-FR" sz="1500"/>
            </a:lvl1pPr>
            <a:lvl2pPr>
              <a:defRPr lang="fr-FR" sz="1300"/>
            </a:lvl2pPr>
            <a:lvl3pPr>
              <a:defRPr lang="fr-FR" sz="1200"/>
            </a:lvl3pPr>
            <a:lvl4pPr>
              <a:defRPr lang="fr-FR" sz="1200"/>
            </a:lvl4pPr>
            <a:lvl5pPr>
              <a:defRPr lang="fr-FR" sz="1200"/>
            </a:lvl5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046720" y="2330704"/>
            <a:ext cx="3822192" cy="411480"/>
          </a:xfrm>
        </p:spPr>
        <p:txBody>
          <a:bodyPr rtlCol="0" anchor="t">
            <a:noAutofit/>
          </a:bodyPr>
          <a:lstStyle>
            <a:lvl1pPr marL="0" indent="0">
              <a:spcBef>
                <a:spcPts val="0"/>
              </a:spcBef>
              <a:buNone/>
              <a:defRPr lang="fr-FR" sz="18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7754112" y="2877312"/>
            <a:ext cx="3741928" cy="3684588"/>
          </a:xfrm>
        </p:spPr>
        <p:txBody>
          <a:bodyPr lIns="45720" rIns="45720" bIns="45720" rtlCol="0">
            <a:noAutofit/>
          </a:bodyPr>
          <a:lstStyle>
            <a:lvl1pPr>
              <a:defRPr lang="fr-FR" sz="1500"/>
            </a:lvl1pPr>
            <a:lvl2pPr>
              <a:defRPr lang="fr-FR" sz="1300"/>
            </a:lvl2pPr>
            <a:lvl3pPr>
              <a:defRPr lang="fr-FR" sz="1200"/>
            </a:lvl3pPr>
            <a:lvl4pPr>
              <a:defRPr lang="fr-FR" sz="1200"/>
            </a:lvl4pPr>
            <a:lvl5pPr>
              <a:defRPr lang="fr-FR" sz="1200"/>
            </a:lvl5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fr-FR"/>
            </a:defPPr>
          </a:lstStyle>
          <a:p>
            <a:pPr rtl="0"/>
            <a:fld id="{48F63A3B-78C7-47BE-AE5E-E10140E04643}" type="slidenum">
              <a:rPr lang="fr-FR" dirty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1031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445A0A-815D-3414-088B-C041E674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234440"/>
            <a:ext cx="10671048" cy="768096"/>
          </a:xfrm>
        </p:spPr>
        <p:txBody>
          <a:bodyPr rtlCol="0">
            <a:noAutofit/>
          </a:bodyPr>
          <a:lstStyle>
            <a:lvl1pPr>
              <a:lnSpc>
                <a:spcPct val="100000"/>
              </a:lnSpc>
              <a:defRPr lang="fr-FR"/>
            </a:lvl1pPr>
          </a:lstStyle>
          <a:p>
            <a:pPr rtl="0"/>
            <a:r>
              <a:rPr lang="fr-FR"/>
              <a:t>Modifiez le style du titre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7B5E29-6335-83BC-FA01-FAE422D26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>
            <a:noAutofit/>
          </a:bodyPr>
          <a:lstStyle>
            <a:defPPr>
              <a:defRPr lang="fr-FR"/>
            </a:defPPr>
          </a:lstStyle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36476D1-B61A-E9FD-E266-768B405CC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>
            <a:noAutofit/>
          </a:bodyPr>
          <a:lstStyle>
            <a:defPPr>
              <a:defRPr lang="fr-FR"/>
            </a:defPPr>
          </a:lstStyle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sp>
        <p:nvSpPr>
          <p:cNvPr id="46" name="Espace réservé du texte 2">
            <a:extLst>
              <a:ext uri="{FF2B5EF4-FFF2-40B4-BE49-F238E27FC236}">
                <a16:creationId xmlns:a16="http://schemas.microsoft.com/office/drawing/2014/main" id="{C025625F-8274-840F-6DD8-D36687CB8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232" y="2743200"/>
            <a:ext cx="3328416" cy="3557016"/>
          </a:xfrm>
          <a:noFill/>
          <a:ln w="12700">
            <a:solidFill>
              <a:schemeClr val="accent3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64" name="Espace réservé d’image 62">
            <a:extLst>
              <a:ext uri="{FF2B5EF4-FFF2-40B4-BE49-F238E27FC236}">
                <a16:creationId xmlns:a16="http://schemas.microsoft.com/office/drawing/2014/main" id="{2F18FBB7-2D21-7954-1324-C7D3BFE5C85D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fr-FR" sz="900"/>
            </a:lvl1pPr>
          </a:lstStyle>
          <a:p>
            <a:pPr rtl="0"/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52" name="Espace réservé du texte 51">
            <a:extLst>
              <a:ext uri="{FF2B5EF4-FFF2-40B4-BE49-F238E27FC236}">
                <a16:creationId xmlns:a16="http://schemas.microsoft.com/office/drawing/2014/main" id="{2EF54C35-5F8E-4E0A-AB4D-97E38121910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92124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49" name="Espace réservé du texte 4">
            <a:extLst>
              <a:ext uri="{FF2B5EF4-FFF2-40B4-BE49-F238E27FC236}">
                <a16:creationId xmlns:a16="http://schemas.microsoft.com/office/drawing/2014/main" id="{084A0326-A0B8-1723-B8BA-B015344F2D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43984" y="2743200"/>
            <a:ext cx="3328416" cy="3557016"/>
          </a:xfrm>
          <a:noFill/>
          <a:ln w="12700">
            <a:solidFill>
              <a:schemeClr val="accent1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66" name="Espace réservé d’image 62">
            <a:extLst>
              <a:ext uri="{FF2B5EF4-FFF2-40B4-BE49-F238E27FC236}">
                <a16:creationId xmlns:a16="http://schemas.microsoft.com/office/drawing/2014/main" id="{139354A0-F5DF-3AC5-5E8B-A41146C26F3C}"/>
              </a:ext>
            </a:extLst>
          </p:cNvPr>
          <p:cNvSpPr>
            <a:spLocks noGrp="1" noChangeAspect="1"/>
          </p:cNvSpPr>
          <p:nvPr>
            <p:ph type="pic" sz="quarter" idx="25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fr-FR" sz="900"/>
            </a:lvl1pPr>
          </a:lstStyle>
          <a:p>
            <a:pPr rtl="0"/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60" name="Espace réservé du texte 51">
            <a:extLst>
              <a:ext uri="{FF2B5EF4-FFF2-40B4-BE49-F238E27FC236}">
                <a16:creationId xmlns:a16="http://schemas.microsoft.com/office/drawing/2014/main" id="{E9730E82-F317-686A-8777-D81705BCC7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22876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50" name="Espace réservé du texte 4">
            <a:extLst>
              <a:ext uri="{FF2B5EF4-FFF2-40B4-BE49-F238E27FC236}">
                <a16:creationId xmlns:a16="http://schemas.microsoft.com/office/drawing/2014/main" id="{0E3B57F3-1903-446F-D989-D6CA342D086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2440" y="2743200"/>
            <a:ext cx="3328416" cy="3557016"/>
          </a:xfrm>
          <a:noFill/>
          <a:ln w="12700">
            <a:solidFill>
              <a:schemeClr val="accent4"/>
            </a:solidFill>
          </a:ln>
        </p:spPr>
        <p:txBody>
          <a:bodyPr tIns="685800" rtlCol="0" anchor="t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fr-FR" sz="1800" b="1" cap="all" spc="0"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lang="fr-FR" sz="2000" b="1"/>
            </a:lvl2pPr>
            <a:lvl3pPr marL="914400" indent="0">
              <a:buNone/>
              <a:defRPr lang="fr-FR" sz="1800" b="1"/>
            </a:lvl3pPr>
            <a:lvl4pPr marL="1371600" indent="0">
              <a:buNone/>
              <a:defRPr lang="fr-FR" sz="1600" b="1"/>
            </a:lvl4pPr>
            <a:lvl5pPr marL="1828800" indent="0">
              <a:buNone/>
              <a:defRPr lang="fr-FR" sz="1600" b="1"/>
            </a:lvl5pPr>
            <a:lvl6pPr marL="2286000" indent="0">
              <a:buNone/>
              <a:defRPr lang="fr-FR" sz="1600" b="1"/>
            </a:lvl6pPr>
            <a:lvl7pPr marL="2743200" indent="0">
              <a:buNone/>
              <a:defRPr lang="fr-FR" sz="1600" b="1"/>
            </a:lvl7pPr>
            <a:lvl8pPr marL="3200400" indent="0">
              <a:buNone/>
              <a:defRPr lang="fr-FR" sz="1600" b="1"/>
            </a:lvl8pPr>
            <a:lvl9pPr marL="3657600" indent="0">
              <a:buNone/>
              <a:defRPr lang="fr-FR" sz="1600" b="1"/>
            </a:lvl9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  <p:sp>
        <p:nvSpPr>
          <p:cNvPr id="65" name="Espace réservé d’image 62">
            <a:extLst>
              <a:ext uri="{FF2B5EF4-FFF2-40B4-BE49-F238E27FC236}">
                <a16:creationId xmlns:a16="http://schemas.microsoft.com/office/drawing/2014/main" id="{D5BF3A8A-72F1-392E-855B-5B36E244A7FD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fr-FR" sz="900"/>
            </a:lvl1pPr>
          </a:lstStyle>
          <a:p>
            <a:pPr rtl="0"/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61" name="Espace réservé du texte 51">
            <a:extLst>
              <a:ext uri="{FF2B5EF4-FFF2-40B4-BE49-F238E27FC236}">
                <a16:creationId xmlns:a16="http://schemas.microsoft.com/office/drawing/2014/main" id="{2AED5DDC-3165-FA12-0310-E3545223E2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71332" y="3950208"/>
            <a:ext cx="2770632" cy="2206752"/>
          </a:xfrm>
          <a:noFill/>
        </p:spPr>
        <p:txBody>
          <a:bodyPr lIns="91440" rIns="91440" rtlCol="0" anchor="t">
            <a:noAutofit/>
          </a:bodyPr>
          <a:lstStyle>
            <a:lvl1pPr marL="347472" indent="-347472" algn="l">
              <a:spcBef>
                <a:spcPts val="360"/>
              </a:spcBef>
              <a:buFont typeface="Arial" panose="020B0604020202020204" pitchFamily="34" charset="0"/>
              <a:buChar char="•"/>
              <a:defRPr lang="fr-FR" sz="1500"/>
            </a:lvl1pPr>
          </a:lstStyle>
          <a:p>
            <a:pPr lvl="0" rt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68954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mage 0" descr="preencoded.png">
            <a:extLst>
              <a:ext uri="{FF2B5EF4-FFF2-40B4-BE49-F238E27FC236}">
                <a16:creationId xmlns:a16="http://schemas.microsoft.com/office/drawing/2014/main" id="{8D5D10FF-3DE5-39CA-FA9A-29A09DC47BFC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pic>
        <p:nvPicPr>
          <p:cNvPr id="11" name="Image 1" descr="preencoded.png">
            <a:extLst>
              <a:ext uri="{FF2B5EF4-FFF2-40B4-BE49-F238E27FC236}">
                <a16:creationId xmlns:a16="http://schemas.microsoft.com/office/drawing/2014/main" id="{BFA89E6A-8342-AE30-45E0-BC1DFE327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3" name="Forme libre : Forme 12">
            <a:extLst>
              <a:ext uri="{FF2B5EF4-FFF2-40B4-BE49-F238E27FC236}">
                <a16:creationId xmlns:a16="http://schemas.microsoft.com/office/drawing/2014/main" id="{A08309FA-889A-E2F2-1EDA-F872245F5FDF}"/>
              </a:ext>
            </a:extLst>
          </p:cNvPr>
          <p:cNvSpPr/>
          <p:nvPr userDrawn="1"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sp>
        <p:nvSpPr>
          <p:cNvPr id="15" name="Image 5" descr="preencoded.png">
            <a:extLst>
              <a:ext uri="{FF2B5EF4-FFF2-40B4-BE49-F238E27FC236}">
                <a16:creationId xmlns:a16="http://schemas.microsoft.com/office/drawing/2014/main" id="{D9D7EB49-4BC9-040F-C4CC-5771C5FB312B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pic>
        <p:nvPicPr>
          <p:cNvPr id="17" name="Image 6" descr="preencoded.png">
            <a:extLst>
              <a:ext uri="{FF2B5EF4-FFF2-40B4-BE49-F238E27FC236}">
                <a16:creationId xmlns:a16="http://schemas.microsoft.com/office/drawing/2014/main" id="{3CE04498-C285-EFB8-340C-1A06407815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fr-FR"/>
            </a:defPPr>
          </a:lstStyle>
          <a:p>
            <a:pPr rtl="0"/>
            <a:fld id="{48F63A3B-78C7-47BE-AE5E-E10140E04643}" type="slidenum">
              <a:rPr lang="fr-FR" dirty="0"/>
              <a:t>‹N°›</a:t>
            </a:fld>
            <a:endParaRPr lang="fr-FR" dirty="0"/>
          </a:p>
        </p:txBody>
      </p:sp>
      <p:sp>
        <p:nvSpPr>
          <p:cNvPr id="18" name="Titre 19">
            <a:extLst>
              <a:ext uri="{FF2B5EF4-FFF2-40B4-BE49-F238E27FC236}">
                <a16:creationId xmlns:a16="http://schemas.microsoft.com/office/drawing/2014/main" id="{9CBE0ADC-7FA0-F7E3-96EF-BBACB6A90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6784" y="1243584"/>
            <a:ext cx="8165592" cy="768096"/>
          </a:xfrm>
        </p:spPr>
        <p:txBody>
          <a:bodyPr rtlCol="0">
            <a:noAutofit/>
          </a:bodyPr>
          <a:lstStyle>
            <a:lvl1pPr algn="l">
              <a:lnSpc>
                <a:spcPct val="100000"/>
              </a:lnSpc>
              <a:defRPr lang="fr-FR"/>
            </a:lvl1pPr>
          </a:lstStyle>
          <a:p>
            <a:pPr rtl="0"/>
            <a:r>
              <a:rPr lang="fr-FR"/>
              <a:t>Modifiez le style du titre</a:t>
            </a:r>
          </a:p>
        </p:txBody>
      </p:sp>
      <p:sp>
        <p:nvSpPr>
          <p:cNvPr id="19" name="Espace réservé du contenu 3">
            <a:extLst>
              <a:ext uri="{FF2B5EF4-FFF2-40B4-BE49-F238E27FC236}">
                <a16:creationId xmlns:a16="http://schemas.microsoft.com/office/drawing/2014/main" id="{0F9C0517-D83A-CC55-35B8-B2F990C9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85032" y="2255520"/>
            <a:ext cx="3741928" cy="4306380"/>
          </a:xfrm>
        </p:spPr>
        <p:txBody>
          <a:bodyPr lIns="45720" rIns="45720" bIns="45720" rtlCol="0">
            <a:noAutofit/>
          </a:bodyPr>
          <a:lstStyle>
            <a:lvl1pPr>
              <a:defRPr lang="fr-FR" sz="1500"/>
            </a:lvl1pPr>
            <a:lvl2pPr>
              <a:defRPr lang="fr-FR" sz="1300"/>
            </a:lvl2pPr>
            <a:lvl3pPr>
              <a:defRPr lang="fr-FR" sz="1200"/>
            </a:lvl3pPr>
            <a:lvl4pPr>
              <a:defRPr lang="fr-FR" sz="1200"/>
            </a:lvl4pPr>
            <a:lvl5pPr>
              <a:defRPr lang="fr-FR" sz="1200"/>
            </a:lvl5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  <p:sp>
        <p:nvSpPr>
          <p:cNvPr id="20" name="Espace réservé du contenu 5">
            <a:extLst>
              <a:ext uri="{FF2B5EF4-FFF2-40B4-BE49-F238E27FC236}">
                <a16:creationId xmlns:a16="http://schemas.microsoft.com/office/drawing/2014/main" id="{CF8BFBBE-0EAE-B647-2648-A5FB0094BF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54112" y="2255520"/>
            <a:ext cx="3741928" cy="4306380"/>
          </a:xfrm>
        </p:spPr>
        <p:txBody>
          <a:bodyPr lIns="45720" rIns="45720" bIns="45720" rtlCol="0">
            <a:noAutofit/>
          </a:bodyPr>
          <a:lstStyle>
            <a:lvl1pPr>
              <a:defRPr lang="fr-FR" sz="1500"/>
            </a:lvl1pPr>
            <a:lvl2pPr>
              <a:defRPr lang="fr-FR" sz="1300"/>
            </a:lvl2pPr>
            <a:lvl3pPr>
              <a:defRPr lang="fr-FR" sz="1200"/>
            </a:lvl3pPr>
            <a:lvl4pPr>
              <a:defRPr lang="fr-FR" sz="1200"/>
            </a:lvl4pPr>
            <a:lvl5pPr>
              <a:defRPr lang="fr-FR" sz="1200"/>
            </a:lvl5pPr>
          </a:lstStyle>
          <a:p>
            <a:pPr lvl="0" rtl="0"/>
            <a:r>
              <a:rPr lang="fr-FR"/>
              <a:t>Cliquez pour modifier les styles du texte du masque</a:t>
            </a:r>
          </a:p>
          <a:p>
            <a:pPr lvl="1" rtl="0"/>
            <a:r>
              <a:rPr lang="fr-FR"/>
              <a:t>Deuxième niveau</a:t>
            </a:r>
          </a:p>
          <a:p>
            <a:pPr lvl="2" rtl="0"/>
            <a:r>
              <a:rPr lang="fr-FR"/>
              <a:t>Troisième niveau</a:t>
            </a:r>
          </a:p>
          <a:p>
            <a:pPr lvl="3" rtl="0"/>
            <a:r>
              <a:rPr lang="fr-FR"/>
              <a:t>Quatrième niveau</a:t>
            </a:r>
          </a:p>
          <a:p>
            <a:pPr lvl="4" rtl="0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5083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568906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331066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49459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Image 0" descr="preencoded.png">
            <a:extLst>
              <a:ext uri="{FF2B5EF4-FFF2-40B4-BE49-F238E27FC236}">
                <a16:creationId xmlns:a16="http://schemas.microsoft.com/office/drawing/2014/main" id="{EFF8D788-0F94-4701-B93F-35F2FDB5915E}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pic>
        <p:nvPicPr>
          <p:cNvPr id="13" name="Image 1" descr="preencoded.png">
            <a:extLst>
              <a:ext uri="{FF2B5EF4-FFF2-40B4-BE49-F238E27FC236}">
                <a16:creationId xmlns:a16="http://schemas.microsoft.com/office/drawing/2014/main" id="{D3EAE29D-BEAD-466B-ABD1-C95937B69F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14" name="Image 5" descr="preencoded.png">
            <a:extLst>
              <a:ext uri="{FF2B5EF4-FFF2-40B4-BE49-F238E27FC236}">
                <a16:creationId xmlns:a16="http://schemas.microsoft.com/office/drawing/2014/main" id="{11021770-C3D9-43D5-920B-A288D9F9AC64}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>
            <a:defPPr>
              <a:defRPr lang="fr-FR"/>
            </a:defPPr>
          </a:lstStyle>
          <a:p>
            <a:pPr rtl="0"/>
            <a:endParaRPr lang="fr-FR" dirty="0"/>
          </a:p>
        </p:txBody>
      </p:sp>
      <p:pic>
        <p:nvPicPr>
          <p:cNvPr id="15" name="Image 6" descr="preencoded.png">
            <a:extLst>
              <a:ext uri="{FF2B5EF4-FFF2-40B4-BE49-F238E27FC236}">
                <a16:creationId xmlns:a16="http://schemas.microsoft.com/office/drawing/2014/main" id="{F6FD7870-7C0A-457E-B4F3-43B354C0785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41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20657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5" name="Forme libre : Forme 5">
            <a:extLst>
              <a:ext uri="{FF2B5EF4-FFF2-40B4-BE49-F238E27FC236}">
                <a16:creationId xmlns:a16="http://schemas.microsoft.com/office/drawing/2014/main" id="{17820C0A-FC23-458A-B06A-76AA26D94638}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Forme libre : Forme 7">
            <a:extLst>
              <a:ext uri="{FF2B5EF4-FFF2-40B4-BE49-F238E27FC236}">
                <a16:creationId xmlns:a16="http://schemas.microsoft.com/office/drawing/2014/main" id="{28BE16F6-B2CE-453C-9409-644BF2D6EB7C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9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Forme libre : Forme 10">
            <a:extLst>
              <a:ext uri="{FF2B5EF4-FFF2-40B4-BE49-F238E27FC236}">
                <a16:creationId xmlns:a16="http://schemas.microsoft.com/office/drawing/2014/main" id="{47BAF23B-0F82-4B63-8961-B881D12B43DE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25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Forme libre : Forme 10">
            <a:extLst>
              <a:ext uri="{FF2B5EF4-FFF2-40B4-BE49-F238E27FC236}">
                <a16:creationId xmlns:a16="http://schemas.microsoft.com/office/drawing/2014/main" id="{ADDC23CB-2933-4D75-B6CA-58873B34F1F8}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</a:lstStyle>
          <a:p>
            <a:pPr lvl="0" rtl="0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2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8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82D27-A023-4338-A1A2-A38F7BC03EBC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rtl="0"/>
            <a:fld id="{48F63A3B-78C7-47BE-AE5E-E10140E04643}" type="slidenum">
              <a:rPr lang="fr-FR" smtClean="0"/>
              <a:pPr rtl="0"/>
              <a:t>‹N°›</a:t>
            </a:fld>
            <a:endParaRPr lang="fr-FR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062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671" r:id="rId13"/>
    <p:sldLayoutId id="2147483655" r:id="rId14"/>
    <p:sldLayoutId id="2147483674" r:id="rId15"/>
    <p:sldLayoutId id="2147483654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../../../Form_BP%20CIEL&amp;SN/PFMP%2023-24/Allocation/AUTORISATION%20DU%20REPRESENTANT%20LEGAL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../../../Form_BP%20CIEL&amp;SN/PFMP%2023-24/Allocation/AUTORISATION%20DU%20REPRESENTANT%20LEGAL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../../../Form_BP%20CIEL&amp;SN/PFMP%2023-24/Allocation/AUTORISATION%20DU%20REPRESENTANT%20LEGAL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FFC5F6-DB9E-410C-8C87-22A63DFAC2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Le Bac Professionnel CIEL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A31B4BF-23F8-4AC0-AE63-B514BBB9A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28188" y="3531204"/>
            <a:ext cx="7126664" cy="977621"/>
          </a:xfrm>
        </p:spPr>
        <p:txBody>
          <a:bodyPr/>
          <a:lstStyle/>
          <a:p>
            <a:r>
              <a:rPr lang="fr-FR" dirty="0" err="1"/>
              <a:t>MARdi</a:t>
            </a:r>
            <a:r>
              <a:rPr lang="fr-FR" dirty="0"/>
              <a:t> 1 </a:t>
            </a:r>
            <a:r>
              <a:rPr lang="fr-FR" dirty="0" err="1"/>
              <a:t>oCTObre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324EA1A-8750-423C-B04D-B74781B13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F500FA3-1DA0-4095-8416-0E59F4E7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94B9E-E82C-4063-BE88-CBF26E63B74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5688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53D3F-B619-48AA-9A7D-2F91FE4FD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PFMP Allocation financière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63DD3-DE30-49ED-AA83-4222735E9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5DD010-F0C8-477F-B883-F62C0F7A7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10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53D30C-0DFB-4FEB-A1B5-F98AB6CD2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060" y="2015732"/>
            <a:ext cx="7292340" cy="3450613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L’état paie chaque jour de </a:t>
            </a:r>
            <a:r>
              <a:rPr lang="fr-FR" u="sng" dirty="0"/>
              <a:t>présence effective en entreprise</a:t>
            </a:r>
          </a:p>
          <a:p>
            <a:r>
              <a:rPr lang="fr-FR" dirty="0"/>
              <a:t>10 Euros pour les élève de seconde Pro </a:t>
            </a:r>
          </a:p>
          <a:p>
            <a:r>
              <a:rPr lang="fr-FR" dirty="0"/>
              <a:t>15 Euros pour les élèves de première Pro</a:t>
            </a:r>
          </a:p>
          <a:p>
            <a:r>
              <a:rPr lang="fr-FR" dirty="0"/>
              <a:t>20  Euros pour les élèves de Terminale Pro</a:t>
            </a:r>
          </a:p>
          <a:p>
            <a:pPr marL="0" indent="0">
              <a:buNone/>
            </a:pPr>
            <a:r>
              <a:rPr lang="fr-FR" dirty="0"/>
              <a:t>Versement  au choix des représentants légaux</a:t>
            </a:r>
          </a:p>
          <a:p>
            <a:r>
              <a:rPr lang="fr-FR" dirty="0"/>
              <a:t>sur compte de l’élève ou</a:t>
            </a:r>
          </a:p>
          <a:p>
            <a:r>
              <a:rPr lang="fr-FR" dirty="0"/>
              <a:t>d’une personne tierce  </a:t>
            </a:r>
          </a:p>
        </p:txBody>
      </p:sp>
      <p:pic>
        <p:nvPicPr>
          <p:cNvPr id="10" name="Image 9">
            <a:hlinkClick r:id="rId2" action="ppaction://hlinkfile"/>
            <a:extLst>
              <a:ext uri="{FF2B5EF4-FFF2-40B4-BE49-F238E27FC236}">
                <a16:creationId xmlns:a16="http://schemas.microsoft.com/office/drawing/2014/main" id="{100BEFC9-70CC-4384-8A49-9215F87D5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5692" y="233733"/>
            <a:ext cx="4116283" cy="5569486"/>
          </a:xfrm>
          <a:prstGeom prst="rect">
            <a:avLst/>
          </a:prstGeom>
          <a:ln w="31750"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23915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53D3F-B619-48AA-9A7D-2F91FE4F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279901"/>
            <a:ext cx="9520158" cy="1049235"/>
          </a:xfrm>
        </p:spPr>
        <p:txBody>
          <a:bodyPr/>
          <a:lstStyle/>
          <a:p>
            <a:r>
              <a:rPr lang="fr-FR" dirty="0"/>
              <a:t>PFMP La fiche de renseignement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63DD3-DE30-49ED-AA83-4222735E9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5DD010-F0C8-477F-B883-F62C0F7A7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11</a:t>
            </a:fld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53D30C-0DFB-4FEB-A1B5-F98AB6CD2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1724026"/>
            <a:ext cx="7658100" cy="37423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b="1" dirty="0"/>
              <a:t>Le process d’édition de la convention de stage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L’élève récupère la fiche vierge de renseignement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L’élève aidé de la famille fait remplir la fiche par l’entreprise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L’élève donne la Fiche de renseignement au prof principal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Les données sont saisies sur Pronote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/>
              <a:t>La convention est envoyée en signature électronique dans cet ordre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Entreprise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Parents ou rep légal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Chef d’établissement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dirty="0"/>
              <a:t>Envoi automatisé de la Convention finalisée à tous</a:t>
            </a:r>
          </a:p>
          <a:p>
            <a:pPr marL="457200" indent="-457200">
              <a:buFont typeface="+mj-lt"/>
              <a:buAutoNum type="arabicPeriod"/>
            </a:pPr>
            <a:endParaRPr lang="fr-FR" dirty="0"/>
          </a:p>
        </p:txBody>
      </p:sp>
      <p:pic>
        <p:nvPicPr>
          <p:cNvPr id="10" name="Image 9">
            <a:hlinkClick r:id="rId2" action="ppaction://hlinkfile"/>
            <a:extLst>
              <a:ext uri="{FF2B5EF4-FFF2-40B4-BE49-F238E27FC236}">
                <a16:creationId xmlns:a16="http://schemas.microsoft.com/office/drawing/2014/main" id="{100BEFC9-70CC-4384-8A49-9215F87D54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85776" y="138358"/>
            <a:ext cx="3991924" cy="5664861"/>
          </a:xfrm>
          <a:prstGeom prst="rect">
            <a:avLst/>
          </a:prstGeom>
          <a:ln w="31750"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26194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53D3F-B619-48AA-9A7D-2F91FE4FD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PFMP La convention de stage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63DD3-DE30-49ED-AA83-4222735E9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5DD010-F0C8-477F-B883-F62C0F7A7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12</a:t>
            </a:fld>
            <a:endParaRPr lang="fr-FR" dirty="0"/>
          </a:p>
        </p:txBody>
      </p:sp>
      <p:pic>
        <p:nvPicPr>
          <p:cNvPr id="10" name="Image 9">
            <a:hlinkClick r:id="rId2" action="ppaction://hlinkfile"/>
            <a:extLst>
              <a:ext uri="{FF2B5EF4-FFF2-40B4-BE49-F238E27FC236}">
                <a16:creationId xmlns:a16="http://schemas.microsoft.com/office/drawing/2014/main" id="{100BEFC9-70CC-4384-8A49-9215F87D54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85776" y="138358"/>
            <a:ext cx="3991924" cy="5664861"/>
          </a:xfrm>
          <a:prstGeom prst="rect">
            <a:avLst/>
          </a:prstGeom>
          <a:ln w="31750">
            <a:solidFill>
              <a:schemeClr val="accent1">
                <a:shade val="50000"/>
              </a:schemeClr>
            </a:solidFill>
          </a:ln>
        </p:spPr>
      </p:pic>
      <p:sp>
        <p:nvSpPr>
          <p:cNvPr id="17" name="Espace réservé du contenu 16">
            <a:extLst>
              <a:ext uri="{FF2B5EF4-FFF2-40B4-BE49-F238E27FC236}">
                <a16:creationId xmlns:a16="http://schemas.microsoft.com/office/drawing/2014/main" id="{82198DB7-4893-4083-945A-DDD7F82B3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6075779" cy="3450613"/>
          </a:xfrm>
        </p:spPr>
        <p:txBody>
          <a:bodyPr/>
          <a:lstStyle/>
          <a:p>
            <a:r>
              <a:rPr lang="fr-FR" dirty="0"/>
              <a:t>Points à vérifier:</a:t>
            </a:r>
          </a:p>
          <a:p>
            <a:endParaRPr lang="fr-FR" dirty="0"/>
          </a:p>
        </p:txBody>
      </p:sp>
      <p:sp>
        <p:nvSpPr>
          <p:cNvPr id="18" name="Bulle narrative : ronde 17">
            <a:extLst>
              <a:ext uri="{FF2B5EF4-FFF2-40B4-BE49-F238E27FC236}">
                <a16:creationId xmlns:a16="http://schemas.microsoft.com/office/drawing/2014/main" id="{EFB200B1-CE4A-44C8-BB9B-2E2F4CA6F298}"/>
              </a:ext>
            </a:extLst>
          </p:cNvPr>
          <p:cNvSpPr/>
          <p:nvPr/>
        </p:nvSpPr>
        <p:spPr>
          <a:xfrm>
            <a:off x="6553201" y="274322"/>
            <a:ext cx="2043370" cy="1120382"/>
          </a:xfrm>
          <a:prstGeom prst="wedgeEllipseCallout">
            <a:avLst>
              <a:gd name="adj1" fmla="val 53128"/>
              <a:gd name="adj2" fmla="val 13646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Direction ou RH !</a:t>
            </a:r>
          </a:p>
        </p:txBody>
      </p:sp>
      <p:sp>
        <p:nvSpPr>
          <p:cNvPr id="19" name="Bulle narrative : ronde 18">
            <a:extLst>
              <a:ext uri="{FF2B5EF4-FFF2-40B4-BE49-F238E27FC236}">
                <a16:creationId xmlns:a16="http://schemas.microsoft.com/office/drawing/2014/main" id="{8195BBA5-1E96-43AA-AAAE-9D765B54E138}"/>
              </a:ext>
            </a:extLst>
          </p:cNvPr>
          <p:cNvSpPr/>
          <p:nvPr/>
        </p:nvSpPr>
        <p:spPr>
          <a:xfrm>
            <a:off x="5831171" y="2249054"/>
            <a:ext cx="2438399" cy="1120382"/>
          </a:xfrm>
          <a:prstGeom prst="wedgeEllipseCallout">
            <a:avLst>
              <a:gd name="adj1" fmla="val 63468"/>
              <a:gd name="adj2" fmla="val 422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 contact de l’élève durant la PFMP</a:t>
            </a:r>
          </a:p>
        </p:txBody>
      </p:sp>
      <p:sp>
        <p:nvSpPr>
          <p:cNvPr id="20" name="Bulle narrative : ronde 19">
            <a:extLst>
              <a:ext uri="{FF2B5EF4-FFF2-40B4-BE49-F238E27FC236}">
                <a16:creationId xmlns:a16="http://schemas.microsoft.com/office/drawing/2014/main" id="{CF8E72B0-81B8-43F3-B11A-04DB21D20AD9}"/>
              </a:ext>
            </a:extLst>
          </p:cNvPr>
          <p:cNvSpPr/>
          <p:nvPr/>
        </p:nvSpPr>
        <p:spPr>
          <a:xfrm>
            <a:off x="2555957" y="3137293"/>
            <a:ext cx="3649185" cy="1120382"/>
          </a:xfrm>
          <a:prstGeom prst="wedgeEllipseCallout">
            <a:avLst>
              <a:gd name="adj1" fmla="val 128935"/>
              <a:gd name="adj2" fmla="val 553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35h !</a:t>
            </a:r>
          </a:p>
          <a:p>
            <a:pPr algn="ctr"/>
            <a:r>
              <a:rPr lang="fr-FR" dirty="0"/>
              <a:t>Amplitude ! repos</a:t>
            </a:r>
          </a:p>
        </p:txBody>
      </p:sp>
      <p:sp>
        <p:nvSpPr>
          <p:cNvPr id="21" name="Bulle narrative : ronde 20">
            <a:extLst>
              <a:ext uri="{FF2B5EF4-FFF2-40B4-BE49-F238E27FC236}">
                <a16:creationId xmlns:a16="http://schemas.microsoft.com/office/drawing/2014/main" id="{EDD10760-EA63-47AC-9E98-C40153A7762D}"/>
              </a:ext>
            </a:extLst>
          </p:cNvPr>
          <p:cNvSpPr/>
          <p:nvPr/>
        </p:nvSpPr>
        <p:spPr>
          <a:xfrm>
            <a:off x="4761015" y="5007775"/>
            <a:ext cx="2438399" cy="1120382"/>
          </a:xfrm>
          <a:prstGeom prst="wedgeEllipseCallout">
            <a:avLst>
              <a:gd name="adj1" fmla="val 156863"/>
              <a:gd name="adj2" fmla="val -2591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Activités </a:t>
            </a:r>
            <a:r>
              <a:rPr lang="fr-FR" dirty="0" err="1"/>
              <a:t>prposées</a:t>
            </a:r>
            <a:r>
              <a:rPr lang="fr-FR" dirty="0"/>
              <a:t> en lien avec MTNE</a:t>
            </a:r>
          </a:p>
        </p:txBody>
      </p:sp>
      <p:sp>
        <p:nvSpPr>
          <p:cNvPr id="22" name="Bulle narrative : ronde 21">
            <a:extLst>
              <a:ext uri="{FF2B5EF4-FFF2-40B4-BE49-F238E27FC236}">
                <a16:creationId xmlns:a16="http://schemas.microsoft.com/office/drawing/2014/main" id="{E4275901-BA34-438E-B2E3-C2581651A417}"/>
              </a:ext>
            </a:extLst>
          </p:cNvPr>
          <p:cNvSpPr/>
          <p:nvPr/>
        </p:nvSpPr>
        <p:spPr>
          <a:xfrm>
            <a:off x="10148630" y="78317"/>
            <a:ext cx="2043370" cy="1120382"/>
          </a:xfrm>
          <a:prstGeom prst="wedgeEllipseCallout">
            <a:avLst>
              <a:gd name="adj1" fmla="val -65272"/>
              <a:gd name="adj2" fmla="val 52298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Date officielles!</a:t>
            </a:r>
          </a:p>
        </p:txBody>
      </p:sp>
      <p:sp>
        <p:nvSpPr>
          <p:cNvPr id="23" name="Bulle narrative : ronde 22">
            <a:extLst>
              <a:ext uri="{FF2B5EF4-FFF2-40B4-BE49-F238E27FC236}">
                <a16:creationId xmlns:a16="http://schemas.microsoft.com/office/drawing/2014/main" id="{F708BE32-27B9-427D-9A7D-B6048B036602}"/>
              </a:ext>
            </a:extLst>
          </p:cNvPr>
          <p:cNvSpPr/>
          <p:nvPr/>
        </p:nvSpPr>
        <p:spPr>
          <a:xfrm>
            <a:off x="4876799" y="4257675"/>
            <a:ext cx="1810333" cy="715469"/>
          </a:xfrm>
          <a:prstGeom prst="wedgeEllipseCallout">
            <a:avLst>
              <a:gd name="adj1" fmla="val 195752"/>
              <a:gd name="adj2" fmla="val -195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Assurance </a:t>
            </a:r>
          </a:p>
        </p:txBody>
      </p:sp>
    </p:spTree>
    <p:extLst>
      <p:ext uri="{BB962C8B-B14F-4D97-AF65-F5344CB8AC3E}">
        <p14:creationId xmlns:p14="http://schemas.microsoft.com/office/powerpoint/2010/main" val="1129758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Signature électronique </a:t>
            </a:r>
            <a:br>
              <a:rPr lang="fr-FR" dirty="0"/>
            </a:br>
            <a:r>
              <a:rPr lang="fr-FR" dirty="0"/>
              <a:t>de la convention de stage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886C4FFC-FF1B-4D44-B561-727A1AA3F2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553" y="1919906"/>
            <a:ext cx="3755322" cy="2196661"/>
          </a:xfr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13</a:t>
            </a:fld>
            <a:endParaRPr lang="fr-FR" dirty="0"/>
          </a:p>
        </p:txBody>
      </p:sp>
      <p:sp>
        <p:nvSpPr>
          <p:cNvPr id="8" name="Rectangle : avec coins rognés en diagonale 7">
            <a:extLst>
              <a:ext uri="{FF2B5EF4-FFF2-40B4-BE49-F238E27FC236}">
                <a16:creationId xmlns:a16="http://schemas.microsoft.com/office/drawing/2014/main" id="{70B5DD8F-5400-445D-88F6-03463F928815}"/>
              </a:ext>
            </a:extLst>
          </p:cNvPr>
          <p:cNvSpPr/>
          <p:nvPr/>
        </p:nvSpPr>
        <p:spPr>
          <a:xfrm>
            <a:off x="8191007" y="423519"/>
            <a:ext cx="3029936" cy="762000"/>
          </a:xfrm>
          <a:prstGeom prst="snip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Demande  de signature Convention</a:t>
            </a:r>
          </a:p>
        </p:txBody>
      </p:sp>
      <p:sp>
        <p:nvSpPr>
          <p:cNvPr id="12" name="Flèche : bas 11">
            <a:extLst>
              <a:ext uri="{FF2B5EF4-FFF2-40B4-BE49-F238E27FC236}">
                <a16:creationId xmlns:a16="http://schemas.microsoft.com/office/drawing/2014/main" id="{48F11CA0-0D5D-43DE-BFD9-3F4E375FAD68}"/>
              </a:ext>
            </a:extLst>
          </p:cNvPr>
          <p:cNvSpPr/>
          <p:nvPr/>
        </p:nvSpPr>
        <p:spPr>
          <a:xfrm>
            <a:off x="9305925" y="1350175"/>
            <a:ext cx="942975" cy="3336125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1F60DC80-CC6D-4706-BAA0-0E1B9CB95545}"/>
              </a:ext>
            </a:extLst>
          </p:cNvPr>
          <p:cNvSpPr/>
          <p:nvPr/>
        </p:nvSpPr>
        <p:spPr>
          <a:xfrm>
            <a:off x="7695214" y="1610190"/>
            <a:ext cx="4049111" cy="819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1-Chef d’entreprise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98FCAB62-CD40-469E-9613-0205612F4510}"/>
              </a:ext>
            </a:extLst>
          </p:cNvPr>
          <p:cNvSpPr/>
          <p:nvPr/>
        </p:nvSpPr>
        <p:spPr>
          <a:xfrm>
            <a:off x="7695214" y="2249850"/>
            <a:ext cx="4049111" cy="819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2-Représentant légal élève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35CCA8F1-A532-4BD7-8A61-21061C892365}"/>
              </a:ext>
            </a:extLst>
          </p:cNvPr>
          <p:cNvSpPr/>
          <p:nvPr/>
        </p:nvSpPr>
        <p:spPr>
          <a:xfrm>
            <a:off x="7681419" y="2969851"/>
            <a:ext cx="4049111" cy="819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3-Chef d’établissement</a:t>
            </a:r>
          </a:p>
        </p:txBody>
      </p:sp>
      <p:sp>
        <p:nvSpPr>
          <p:cNvPr id="13" name="Rectangle : avec coins rognés en diagonale 12">
            <a:extLst>
              <a:ext uri="{FF2B5EF4-FFF2-40B4-BE49-F238E27FC236}">
                <a16:creationId xmlns:a16="http://schemas.microsoft.com/office/drawing/2014/main" id="{9C8E794D-61DD-4A39-9537-7D8D21077221}"/>
              </a:ext>
            </a:extLst>
          </p:cNvPr>
          <p:cNvSpPr/>
          <p:nvPr/>
        </p:nvSpPr>
        <p:spPr>
          <a:xfrm>
            <a:off x="8204801" y="4770625"/>
            <a:ext cx="3029936" cy="762000"/>
          </a:xfrm>
          <a:prstGeom prst="snip2Diag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Confirmation et envoi de la convention signée </a:t>
            </a:r>
          </a:p>
        </p:txBody>
      </p:sp>
    </p:spTree>
    <p:extLst>
      <p:ext uri="{BB962C8B-B14F-4D97-AF65-F5344CB8AC3E}">
        <p14:creationId xmlns:p14="http://schemas.microsoft.com/office/powerpoint/2010/main" val="1124300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Surveillez vos mails !!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14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A0E8B30-9CE6-4C47-9BD1-F6055CB70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47" y="196403"/>
            <a:ext cx="11865306" cy="585707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F457E705-A58E-4E36-8F0B-A0361097E58D}"/>
              </a:ext>
            </a:extLst>
          </p:cNvPr>
          <p:cNvSpPr txBox="1"/>
          <p:nvPr/>
        </p:nvSpPr>
        <p:spPr>
          <a:xfrm>
            <a:off x="6486525" y="1727377"/>
            <a:ext cx="4324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u="sng" dirty="0">
                <a:solidFill>
                  <a:srgbClr val="FF0000"/>
                </a:solidFill>
                <a:highlight>
                  <a:srgbClr val="F5CDCE"/>
                </a:highlight>
              </a:rPr>
              <a:t>Surveillez vos mails</a:t>
            </a:r>
          </a:p>
        </p:txBody>
      </p:sp>
    </p:spTree>
    <p:extLst>
      <p:ext uri="{BB962C8B-B14F-4D97-AF65-F5344CB8AC3E}">
        <p14:creationId xmlns:p14="http://schemas.microsoft.com/office/powerpoint/2010/main" val="4006493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253316"/>
            <a:ext cx="9520158" cy="1049235"/>
          </a:xfrm>
        </p:spPr>
        <p:txBody>
          <a:bodyPr/>
          <a:lstStyle/>
          <a:p>
            <a:r>
              <a:rPr lang="fr-FR" dirty="0"/>
              <a:t>PFMP support: entreprise, laquelle , pourquoi faire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15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C0143D-86D3-43D0-9831-D2590BE2255C}"/>
              </a:ext>
            </a:extLst>
          </p:cNvPr>
          <p:cNvSpPr txBox="1"/>
          <p:nvPr/>
        </p:nvSpPr>
        <p:spPr>
          <a:xfrm>
            <a:off x="8584010" y="158564"/>
            <a:ext cx="286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Appui sur le référentiel qui définit les entreprises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2A5CBB22-A13F-45D9-8E4A-278E29E8B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18" y="1498791"/>
            <a:ext cx="11107700" cy="502990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76137DE-4B9F-46BD-91AC-7211CECA946B}"/>
              </a:ext>
            </a:extLst>
          </p:cNvPr>
          <p:cNvSpPr txBox="1"/>
          <p:nvPr/>
        </p:nvSpPr>
        <p:spPr>
          <a:xfrm rot="20177550">
            <a:off x="1231229" y="1973047"/>
            <a:ext cx="104720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dirty="0">
                <a:ln>
                  <a:solidFill>
                    <a:srgbClr val="FF0000"/>
                  </a:solidFill>
                </a:ln>
                <a:noFill/>
                <a:latin typeface="Arial Black" panose="020B0A04020102020204" pitchFamily="34" charset="0"/>
              </a:rPr>
              <a:t>SN devenu CIEL à modifier</a:t>
            </a:r>
          </a:p>
        </p:txBody>
      </p:sp>
    </p:spTree>
    <p:extLst>
      <p:ext uri="{BB962C8B-B14F-4D97-AF65-F5344CB8AC3E}">
        <p14:creationId xmlns:p14="http://schemas.microsoft.com/office/powerpoint/2010/main" val="44570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253316"/>
            <a:ext cx="9520158" cy="1049235"/>
          </a:xfrm>
        </p:spPr>
        <p:txBody>
          <a:bodyPr/>
          <a:lstStyle/>
          <a:p>
            <a:r>
              <a:rPr lang="fr-FR" dirty="0"/>
              <a:t>PFMP support: entreprise, laquelle , pourquoi faire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16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C0143D-86D3-43D0-9831-D2590BE2255C}"/>
              </a:ext>
            </a:extLst>
          </p:cNvPr>
          <p:cNvSpPr txBox="1"/>
          <p:nvPr/>
        </p:nvSpPr>
        <p:spPr>
          <a:xfrm>
            <a:off x="8584010" y="158564"/>
            <a:ext cx="286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Appui sur le référentiel qui définit les entreprises</a:t>
            </a:r>
          </a:p>
        </p:txBody>
      </p:sp>
    </p:spTree>
    <p:extLst>
      <p:ext uri="{BB962C8B-B14F-4D97-AF65-F5344CB8AC3E}">
        <p14:creationId xmlns:p14="http://schemas.microsoft.com/office/powerpoint/2010/main" val="420128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253316"/>
            <a:ext cx="9520158" cy="1049235"/>
          </a:xfrm>
        </p:spPr>
        <p:txBody>
          <a:bodyPr/>
          <a:lstStyle/>
          <a:p>
            <a:r>
              <a:rPr lang="fr-FR" dirty="0"/>
              <a:t>PFMP support: entreprise, laquelle , pourquoi faire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17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C0143D-86D3-43D0-9831-D2590BE2255C}"/>
              </a:ext>
            </a:extLst>
          </p:cNvPr>
          <p:cNvSpPr txBox="1"/>
          <p:nvPr/>
        </p:nvSpPr>
        <p:spPr>
          <a:xfrm>
            <a:off x="8584010" y="158564"/>
            <a:ext cx="286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Appui sur le référentiel qui définit les entreprises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715BBB9-C73C-445D-82F6-4EAF81C5D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266" y="1431376"/>
            <a:ext cx="11041016" cy="526806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80A8F42-6EC0-4BCC-88AD-6620748AAB6F}"/>
              </a:ext>
            </a:extLst>
          </p:cNvPr>
          <p:cNvSpPr txBox="1"/>
          <p:nvPr/>
        </p:nvSpPr>
        <p:spPr>
          <a:xfrm rot="20177550">
            <a:off x="1231229" y="1973047"/>
            <a:ext cx="104720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dirty="0">
                <a:ln>
                  <a:solidFill>
                    <a:srgbClr val="FF0000"/>
                  </a:solidFill>
                </a:ln>
                <a:noFill/>
                <a:latin typeface="Arial Black" panose="020B0A04020102020204" pitchFamily="34" charset="0"/>
              </a:rPr>
              <a:t>SN devenu CIEL à modifier</a:t>
            </a:r>
          </a:p>
        </p:txBody>
      </p:sp>
    </p:spTree>
    <p:extLst>
      <p:ext uri="{BB962C8B-B14F-4D97-AF65-F5344CB8AC3E}">
        <p14:creationId xmlns:p14="http://schemas.microsoft.com/office/powerpoint/2010/main" val="12555488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253316"/>
            <a:ext cx="9520158" cy="1049235"/>
          </a:xfrm>
        </p:spPr>
        <p:txBody>
          <a:bodyPr/>
          <a:lstStyle/>
          <a:p>
            <a:r>
              <a:rPr lang="fr-FR" dirty="0"/>
              <a:t>PFMP support: entreprise, laquelle , pourquoi faire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18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C0143D-86D3-43D0-9831-D2590BE2255C}"/>
              </a:ext>
            </a:extLst>
          </p:cNvPr>
          <p:cNvSpPr txBox="1"/>
          <p:nvPr/>
        </p:nvSpPr>
        <p:spPr>
          <a:xfrm>
            <a:off x="8584010" y="158564"/>
            <a:ext cx="286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Appui sur le référentiel qui définit les entreprises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6D6E91B-1F0C-4C59-9842-81E43A56B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22" y="1378542"/>
            <a:ext cx="11298227" cy="559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940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253316"/>
            <a:ext cx="9520158" cy="1049235"/>
          </a:xfrm>
        </p:spPr>
        <p:txBody>
          <a:bodyPr/>
          <a:lstStyle/>
          <a:p>
            <a:r>
              <a:rPr lang="fr-FR" dirty="0"/>
              <a:t>PFMP support: entreprise, laquelle , pourquoi faire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19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C0143D-86D3-43D0-9831-D2590BE2255C}"/>
              </a:ext>
            </a:extLst>
          </p:cNvPr>
          <p:cNvSpPr txBox="1"/>
          <p:nvPr/>
        </p:nvSpPr>
        <p:spPr>
          <a:xfrm>
            <a:off x="8584010" y="158564"/>
            <a:ext cx="2868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Appui sur le référentiel qui définit les entreprises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1ACCE3D-AA29-4150-A582-5DDB6BE18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975"/>
            <a:ext cx="12192000" cy="549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565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12712-3AD8-44FD-8C73-533783D2F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152399"/>
            <a:ext cx="7531100" cy="1200151"/>
          </a:xfrm>
        </p:spPr>
        <p:txBody>
          <a:bodyPr/>
          <a:lstStyle/>
          <a:p>
            <a:r>
              <a:rPr lang="fr-FR" sz="3200" dirty="0"/>
              <a:t>Le Bac Pro CIEL au lycée polyvalent Simone de Beauvoir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7AE31755-9F9D-41A4-845C-71DFFD4FF2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4532437"/>
              </p:ext>
            </p:extLst>
          </p:nvPr>
        </p:nvGraphicFramePr>
        <p:xfrm>
          <a:off x="4625" y="2517410"/>
          <a:ext cx="12199573" cy="40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59482C7D-D7B8-4B04-A1FB-E1FE4FDD5EFB}"/>
              </a:ext>
            </a:extLst>
          </p:cNvPr>
          <p:cNvSpPr txBox="1"/>
          <p:nvPr/>
        </p:nvSpPr>
        <p:spPr>
          <a:xfrm>
            <a:off x="4625" y="1837523"/>
            <a:ext cx="171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scolaire</a:t>
            </a:r>
          </a:p>
          <a:p>
            <a:r>
              <a:rPr lang="fr-FR" dirty="0"/>
              <a:t> 24-25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CCB83A1-A700-40FE-BB7C-4F3E96B9E735}"/>
              </a:ext>
            </a:extLst>
          </p:cNvPr>
          <p:cNvSpPr txBox="1"/>
          <p:nvPr/>
        </p:nvSpPr>
        <p:spPr>
          <a:xfrm>
            <a:off x="4612878" y="1803967"/>
            <a:ext cx="171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scolaire</a:t>
            </a:r>
          </a:p>
          <a:p>
            <a:r>
              <a:rPr lang="fr-FR" dirty="0"/>
              <a:t> 25-26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8051346-8A27-42F3-9D09-1D8B5D387F0C}"/>
              </a:ext>
            </a:extLst>
          </p:cNvPr>
          <p:cNvSpPr txBox="1"/>
          <p:nvPr/>
        </p:nvSpPr>
        <p:spPr>
          <a:xfrm>
            <a:off x="10492018" y="1803967"/>
            <a:ext cx="171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scolaire</a:t>
            </a:r>
          </a:p>
          <a:p>
            <a:r>
              <a:rPr lang="fr-FR" dirty="0"/>
              <a:t> 26-27</a:t>
            </a:r>
          </a:p>
        </p:txBody>
      </p:sp>
    </p:spTree>
    <p:extLst>
      <p:ext uri="{BB962C8B-B14F-4D97-AF65-F5344CB8AC3E}">
        <p14:creationId xmlns:p14="http://schemas.microsoft.com/office/powerpoint/2010/main" val="317126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6948A-4E16-4E44-A6D9-4027CFE59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253316"/>
            <a:ext cx="9520158" cy="1049235"/>
          </a:xfrm>
        </p:spPr>
        <p:txBody>
          <a:bodyPr/>
          <a:lstStyle/>
          <a:p>
            <a:r>
              <a:rPr lang="fr-FR" dirty="0"/>
              <a:t>PFMP support: entreprise, laquelle , pourquoi faire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986DDF-4BC6-4E10-9509-EBD6A94C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3BC987-92E9-40D1-8C58-6B24E1827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20</a:t>
            </a:fld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6C0143D-86D3-43D0-9831-D2590BE2255C}"/>
              </a:ext>
            </a:extLst>
          </p:cNvPr>
          <p:cNvSpPr txBox="1"/>
          <p:nvPr/>
        </p:nvSpPr>
        <p:spPr>
          <a:xfrm>
            <a:off x="4371277" y="1265240"/>
            <a:ext cx="5497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Appui sur le référentiel qui définit les entreprises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A615847-5B4F-4621-BBD0-1A6D3F47B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48" y="2453268"/>
            <a:ext cx="11959517" cy="349033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FAD0418-5497-490A-AB5D-49BED587A9B6}"/>
              </a:ext>
            </a:extLst>
          </p:cNvPr>
          <p:cNvSpPr txBox="1"/>
          <p:nvPr/>
        </p:nvSpPr>
        <p:spPr>
          <a:xfrm rot="20177550">
            <a:off x="1231229" y="1973047"/>
            <a:ext cx="104720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dirty="0">
                <a:ln>
                  <a:solidFill>
                    <a:srgbClr val="FF0000"/>
                  </a:solidFill>
                </a:ln>
                <a:noFill/>
                <a:latin typeface="Arial Black" panose="020B0A04020102020204" pitchFamily="34" charset="0"/>
              </a:rPr>
              <a:t>SN devenu CIEL à modifier</a:t>
            </a:r>
          </a:p>
        </p:txBody>
      </p:sp>
    </p:spTree>
    <p:extLst>
      <p:ext uri="{BB962C8B-B14F-4D97-AF65-F5344CB8AC3E}">
        <p14:creationId xmlns:p14="http://schemas.microsoft.com/office/powerpoint/2010/main" val="1205284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7AE31755-9F9D-41A4-845C-71DFFD4FF2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2433407"/>
              </p:ext>
            </p:extLst>
          </p:nvPr>
        </p:nvGraphicFramePr>
        <p:xfrm>
          <a:off x="127000" y="872629"/>
          <a:ext cx="2560216" cy="2986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id="{002A5CCD-98E5-46B4-AD86-642949E197C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489650" cy="12469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fr-FR"/>
            </a:defPPr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fr-FR" sz="4400" b="1" kern="1200" cap="all" baseline="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2800" dirty="0"/>
              <a:t>5 Bac Pro après la seconde</a:t>
            </a:r>
          </a:p>
        </p:txBody>
      </p:sp>
      <p:graphicFrame>
        <p:nvGraphicFramePr>
          <p:cNvPr id="7" name="Espace réservé du contenu 3">
            <a:extLst>
              <a:ext uri="{FF2B5EF4-FFF2-40B4-BE49-F238E27FC236}">
                <a16:creationId xmlns:a16="http://schemas.microsoft.com/office/drawing/2014/main" id="{C09ACEA3-D808-4B19-9F05-6DEAB6A14F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6046837"/>
              </p:ext>
            </p:extLst>
          </p:nvPr>
        </p:nvGraphicFramePr>
        <p:xfrm>
          <a:off x="4321176" y="12700"/>
          <a:ext cx="7870824" cy="4032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" name="Image 2">
            <a:extLst>
              <a:ext uri="{FF2B5EF4-FFF2-40B4-BE49-F238E27FC236}">
                <a16:creationId xmlns:a16="http://schemas.microsoft.com/office/drawing/2014/main" id="{E0D56441-957B-4B6E-AD36-C61FE7080E8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3954" t="9894"/>
          <a:stretch/>
        </p:blipFill>
        <p:spPr>
          <a:xfrm>
            <a:off x="69850" y="4102100"/>
            <a:ext cx="12052300" cy="2695575"/>
          </a:xfrm>
          <a:prstGeom prst="rect">
            <a:avLst/>
          </a:prstGeom>
        </p:spPr>
      </p:pic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D9E16551-B705-47A6-A2F5-86914AF4DAFC}"/>
              </a:ext>
            </a:extLst>
          </p:cNvPr>
          <p:cNvCxnSpPr>
            <a:cxnSpLocks/>
          </p:cNvCxnSpPr>
          <p:nvPr/>
        </p:nvCxnSpPr>
        <p:spPr>
          <a:xfrm flipV="1">
            <a:off x="2687215" y="606490"/>
            <a:ext cx="1931440" cy="185679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 : en angle 13">
            <a:extLst>
              <a:ext uri="{FF2B5EF4-FFF2-40B4-BE49-F238E27FC236}">
                <a16:creationId xmlns:a16="http://schemas.microsoft.com/office/drawing/2014/main" id="{2D7AB181-F2D4-4A91-BA2E-D07767CC26AB}"/>
              </a:ext>
            </a:extLst>
          </p:cNvPr>
          <p:cNvCxnSpPr>
            <a:cxnSpLocks/>
          </p:cNvCxnSpPr>
          <p:nvPr/>
        </p:nvCxnSpPr>
        <p:spPr>
          <a:xfrm flipV="1">
            <a:off x="2687216" y="1418126"/>
            <a:ext cx="1931439" cy="104515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 : en angle 17">
            <a:extLst>
              <a:ext uri="{FF2B5EF4-FFF2-40B4-BE49-F238E27FC236}">
                <a16:creationId xmlns:a16="http://schemas.microsoft.com/office/drawing/2014/main" id="{5DD205F2-2667-40F4-953D-46E08CF6DDBB}"/>
              </a:ext>
            </a:extLst>
          </p:cNvPr>
          <p:cNvCxnSpPr>
            <a:cxnSpLocks/>
          </p:cNvCxnSpPr>
          <p:nvPr/>
        </p:nvCxnSpPr>
        <p:spPr>
          <a:xfrm flipV="1">
            <a:off x="2687216" y="2146041"/>
            <a:ext cx="1931439" cy="3172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 : en angle 20">
            <a:extLst>
              <a:ext uri="{FF2B5EF4-FFF2-40B4-BE49-F238E27FC236}">
                <a16:creationId xmlns:a16="http://schemas.microsoft.com/office/drawing/2014/main" id="{F6F8AAFF-C299-4255-9078-48542B74EB9B}"/>
              </a:ext>
            </a:extLst>
          </p:cNvPr>
          <p:cNvCxnSpPr>
            <a:cxnSpLocks/>
          </p:cNvCxnSpPr>
          <p:nvPr/>
        </p:nvCxnSpPr>
        <p:spPr>
          <a:xfrm>
            <a:off x="2687216" y="2463286"/>
            <a:ext cx="1931439" cy="4571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 : en angle 23">
            <a:extLst>
              <a:ext uri="{FF2B5EF4-FFF2-40B4-BE49-F238E27FC236}">
                <a16:creationId xmlns:a16="http://schemas.microsoft.com/office/drawing/2014/main" id="{55BAEA88-29FB-4755-8133-01FE76820410}"/>
              </a:ext>
            </a:extLst>
          </p:cNvPr>
          <p:cNvCxnSpPr>
            <a:cxnSpLocks/>
          </p:cNvCxnSpPr>
          <p:nvPr/>
        </p:nvCxnSpPr>
        <p:spPr>
          <a:xfrm>
            <a:off x="2687214" y="2463286"/>
            <a:ext cx="1931439" cy="11975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505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612712-3AD8-44FD-8C73-533783D2F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152399"/>
            <a:ext cx="7531100" cy="1200151"/>
          </a:xfrm>
        </p:spPr>
        <p:txBody>
          <a:bodyPr/>
          <a:lstStyle/>
          <a:p>
            <a:pPr algn="r"/>
            <a:r>
              <a:rPr lang="fr-FR" sz="3200" dirty="0"/>
              <a:t>Le Bac Pro 2026 à Simone de Beauvoir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7AE31755-9F9D-41A4-845C-71DFFD4FF2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440918"/>
              </p:ext>
            </p:extLst>
          </p:nvPr>
        </p:nvGraphicFramePr>
        <p:xfrm>
          <a:off x="279400" y="2517410"/>
          <a:ext cx="11467603" cy="3594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0203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243AF7-4036-42B0-BBF0-9577DE366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442" y="0"/>
            <a:ext cx="4063558" cy="3716916"/>
          </a:xfrm>
        </p:spPr>
        <p:txBody>
          <a:bodyPr>
            <a:normAutofit/>
          </a:bodyPr>
          <a:lstStyle/>
          <a:p>
            <a:pPr algn="r"/>
            <a:r>
              <a:rPr lang="fr-FR" dirty="0"/>
              <a:t>CIEL</a:t>
            </a:r>
            <a:br>
              <a:rPr lang="fr-FR" dirty="0"/>
            </a:br>
            <a:r>
              <a:rPr lang="fr-FR" dirty="0"/>
              <a:t>la filière a démarré: </a:t>
            </a:r>
            <a:br>
              <a:rPr lang="fr-FR" dirty="0"/>
            </a:br>
            <a:r>
              <a:rPr lang="fr-FR" dirty="0"/>
              <a:t>--Seconde et BTS en septembre 2023  </a:t>
            </a:r>
            <a:br>
              <a:rPr lang="fr-FR" dirty="0"/>
            </a:br>
            <a:r>
              <a:rPr lang="fr-FR" dirty="0"/>
              <a:t>--CS Cyber en Sept 2024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6191F83-FE83-41DB-AC41-5C4F09A04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5</a:t>
            </a:fld>
            <a:endParaRPr lang="fr-FR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104F396-3683-4BDD-9FB8-793E068C3F01}"/>
              </a:ext>
            </a:extLst>
          </p:cNvPr>
          <p:cNvSpPr/>
          <p:nvPr/>
        </p:nvSpPr>
        <p:spPr>
          <a:xfrm>
            <a:off x="1870639" y="2936147"/>
            <a:ext cx="1812024" cy="80534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</a:t>
            </a:r>
            <a:r>
              <a:rPr lang="fr-FR" baseline="30000" dirty="0"/>
              <a:t>ale</a:t>
            </a:r>
            <a:r>
              <a:rPr lang="fr-FR" dirty="0"/>
              <a:t> SN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DA7EA59C-6B21-4048-9179-0728AD60E9BE}"/>
              </a:ext>
            </a:extLst>
          </p:cNvPr>
          <p:cNvSpPr/>
          <p:nvPr/>
        </p:nvSpPr>
        <p:spPr>
          <a:xfrm>
            <a:off x="1892026" y="3974168"/>
            <a:ext cx="1812024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CIEL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F8F1C282-66B1-465C-99AC-34A36F31F14F}"/>
              </a:ext>
            </a:extLst>
          </p:cNvPr>
          <p:cNvSpPr txBox="1"/>
          <p:nvPr/>
        </p:nvSpPr>
        <p:spPr>
          <a:xfrm>
            <a:off x="1752231" y="6219192"/>
            <a:ext cx="171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scolaire</a:t>
            </a:r>
          </a:p>
          <a:p>
            <a:r>
              <a:rPr lang="fr-FR" dirty="0"/>
              <a:t> 24-25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AB2532D-0E1E-4A4F-83DB-7C6CF506739D}"/>
              </a:ext>
            </a:extLst>
          </p:cNvPr>
          <p:cNvSpPr txBox="1"/>
          <p:nvPr/>
        </p:nvSpPr>
        <p:spPr>
          <a:xfrm>
            <a:off x="4063560" y="6238476"/>
            <a:ext cx="171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scolaire</a:t>
            </a:r>
          </a:p>
          <a:p>
            <a:r>
              <a:rPr lang="fr-FR" dirty="0"/>
              <a:t> 25-26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7D8E593-5BBA-4DD1-8312-5A77B1326EC3}"/>
              </a:ext>
            </a:extLst>
          </p:cNvPr>
          <p:cNvSpPr txBox="1"/>
          <p:nvPr/>
        </p:nvSpPr>
        <p:spPr>
          <a:xfrm>
            <a:off x="6240452" y="6238476"/>
            <a:ext cx="171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scolaire</a:t>
            </a:r>
          </a:p>
          <a:p>
            <a:r>
              <a:rPr lang="fr-FR" dirty="0"/>
              <a:t> 26-27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5C2B9298-0DE7-4E7D-9765-626A724E148C}"/>
              </a:ext>
            </a:extLst>
          </p:cNvPr>
          <p:cNvSpPr/>
          <p:nvPr/>
        </p:nvSpPr>
        <p:spPr>
          <a:xfrm>
            <a:off x="4068918" y="3974168"/>
            <a:ext cx="1812024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</a:t>
            </a:r>
            <a:r>
              <a:rPr lang="fr-FR" baseline="30000" dirty="0"/>
              <a:t>ale</a:t>
            </a:r>
            <a:r>
              <a:rPr lang="fr-FR" dirty="0"/>
              <a:t> CIEL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D0CAC798-3D77-49F2-B853-9741F1F02C40}"/>
              </a:ext>
            </a:extLst>
          </p:cNvPr>
          <p:cNvSpPr/>
          <p:nvPr/>
        </p:nvSpPr>
        <p:spPr>
          <a:xfrm>
            <a:off x="4047531" y="2911572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BTS1 CIEL</a:t>
            </a: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AEF75B0F-2159-45BF-9C97-59BA5D72DD6B}"/>
              </a:ext>
            </a:extLst>
          </p:cNvPr>
          <p:cNvSpPr/>
          <p:nvPr/>
        </p:nvSpPr>
        <p:spPr>
          <a:xfrm>
            <a:off x="6224423" y="2911572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BTS2 CIEL</a:t>
            </a:r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3E4FF5A3-B2F2-421E-A147-CB572CAA53D0}"/>
              </a:ext>
            </a:extLst>
          </p:cNvPr>
          <p:cNvSpPr/>
          <p:nvPr/>
        </p:nvSpPr>
        <p:spPr>
          <a:xfrm>
            <a:off x="6245810" y="3974168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BTS1 CIEL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E6D7373-1F2C-4716-B4B9-50E948018B75}"/>
              </a:ext>
            </a:extLst>
          </p:cNvPr>
          <p:cNvSpPr/>
          <p:nvPr/>
        </p:nvSpPr>
        <p:spPr>
          <a:xfrm>
            <a:off x="8040368" y="2911572"/>
            <a:ext cx="455841" cy="8053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dirty="0"/>
              <a:t>BTS CIEL</a:t>
            </a:r>
          </a:p>
        </p:txBody>
      </p:sp>
      <p:sp>
        <p:nvSpPr>
          <p:cNvPr id="42" name="Rectangle : coins arrondis 41">
            <a:extLst>
              <a:ext uri="{FF2B5EF4-FFF2-40B4-BE49-F238E27FC236}">
                <a16:creationId xmlns:a16="http://schemas.microsoft.com/office/drawing/2014/main" id="{DB45462C-12C5-43AB-AB8E-F9DDBF9B181B}"/>
              </a:ext>
            </a:extLst>
          </p:cNvPr>
          <p:cNvSpPr/>
          <p:nvPr/>
        </p:nvSpPr>
        <p:spPr>
          <a:xfrm>
            <a:off x="1779507" y="0"/>
            <a:ext cx="2060762" cy="6132352"/>
          </a:xfrm>
          <a:prstGeom prst="round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28FBE50B-EA62-446D-9C29-59074E06B87C}"/>
              </a:ext>
            </a:extLst>
          </p:cNvPr>
          <p:cNvSpPr/>
          <p:nvPr/>
        </p:nvSpPr>
        <p:spPr>
          <a:xfrm>
            <a:off x="8292372" y="3961954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BTS2 CIEL</a:t>
            </a:r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74E6E769-F90C-4792-A900-592DD4D5D957}"/>
              </a:ext>
            </a:extLst>
          </p:cNvPr>
          <p:cNvSpPr/>
          <p:nvPr/>
        </p:nvSpPr>
        <p:spPr>
          <a:xfrm>
            <a:off x="1870639" y="5012189"/>
            <a:ext cx="1812024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  <a:r>
              <a:rPr lang="fr-FR" baseline="30000" dirty="0"/>
              <a:t>de</a:t>
            </a:r>
            <a:r>
              <a:rPr lang="fr-FR" dirty="0"/>
              <a:t>  MTNE</a:t>
            </a:r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B8D4B8E5-22F0-490F-BF7D-AA5F8D823BF7}"/>
              </a:ext>
            </a:extLst>
          </p:cNvPr>
          <p:cNvSpPr/>
          <p:nvPr/>
        </p:nvSpPr>
        <p:spPr>
          <a:xfrm>
            <a:off x="4068918" y="5012189"/>
            <a:ext cx="1812024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 CIEL</a:t>
            </a:r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AF2D64E4-3D81-4EE0-AF5E-087FBDA1AB38}"/>
              </a:ext>
            </a:extLst>
          </p:cNvPr>
          <p:cNvSpPr/>
          <p:nvPr/>
        </p:nvSpPr>
        <p:spPr>
          <a:xfrm>
            <a:off x="6224423" y="5006151"/>
            <a:ext cx="1812024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</a:t>
            </a:r>
            <a:r>
              <a:rPr lang="fr-FR" baseline="30000" dirty="0"/>
              <a:t>ale</a:t>
            </a:r>
            <a:r>
              <a:rPr lang="fr-FR" dirty="0"/>
              <a:t> CIEL</a:t>
            </a:r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07F28249-B464-4FF8-B918-71F87AD2DC99}"/>
              </a:ext>
            </a:extLst>
          </p:cNvPr>
          <p:cNvSpPr/>
          <p:nvPr/>
        </p:nvSpPr>
        <p:spPr>
          <a:xfrm>
            <a:off x="8292372" y="5000113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BTS1 CIEL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DC437D3-7C73-415E-AC1A-447BD1807454}"/>
              </a:ext>
            </a:extLst>
          </p:cNvPr>
          <p:cNvSpPr/>
          <p:nvPr/>
        </p:nvSpPr>
        <p:spPr>
          <a:xfrm>
            <a:off x="5859555" y="3974168"/>
            <a:ext cx="380897" cy="8053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dirty="0"/>
              <a:t>Bac pro CIEL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CA77FC-4A35-4ABF-899A-7140EACC53FD}"/>
              </a:ext>
            </a:extLst>
          </p:cNvPr>
          <p:cNvSpPr/>
          <p:nvPr/>
        </p:nvSpPr>
        <p:spPr>
          <a:xfrm>
            <a:off x="3682663" y="2911572"/>
            <a:ext cx="380897" cy="82991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dirty="0"/>
              <a:t>Bac pro SN</a:t>
            </a:r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C3402199-D90B-471C-B17B-1ABE36C65E6F}"/>
              </a:ext>
            </a:extLst>
          </p:cNvPr>
          <p:cNvSpPr/>
          <p:nvPr/>
        </p:nvSpPr>
        <p:spPr>
          <a:xfrm>
            <a:off x="1920561" y="1985240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BTS1 CIEL</a:t>
            </a: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2262252A-F660-4C63-9464-15FEA18D4723}"/>
              </a:ext>
            </a:extLst>
          </p:cNvPr>
          <p:cNvSpPr/>
          <p:nvPr/>
        </p:nvSpPr>
        <p:spPr>
          <a:xfrm>
            <a:off x="1920561" y="1034333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BTS2 CIEL</a:t>
            </a:r>
          </a:p>
        </p:txBody>
      </p:sp>
      <p:sp>
        <p:nvSpPr>
          <p:cNvPr id="37" name="Rectangle : coins arrondis 36">
            <a:extLst>
              <a:ext uri="{FF2B5EF4-FFF2-40B4-BE49-F238E27FC236}">
                <a16:creationId xmlns:a16="http://schemas.microsoft.com/office/drawing/2014/main" id="{FCACDC31-1772-4F31-915E-D3FA51428099}"/>
              </a:ext>
            </a:extLst>
          </p:cNvPr>
          <p:cNvSpPr/>
          <p:nvPr/>
        </p:nvSpPr>
        <p:spPr>
          <a:xfrm>
            <a:off x="1920561" y="72951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CS Cyber promo 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59D70EA-0CDF-473C-8C3E-47389F2B8456}"/>
              </a:ext>
            </a:extLst>
          </p:cNvPr>
          <p:cNvSpPr/>
          <p:nvPr/>
        </p:nvSpPr>
        <p:spPr>
          <a:xfrm>
            <a:off x="7969973" y="5024551"/>
            <a:ext cx="380897" cy="8053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dirty="0"/>
              <a:t>Bac pro CIEL</a:t>
            </a:r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79D17FE6-BC34-45B6-A57C-06B95368DCBA}"/>
              </a:ext>
            </a:extLst>
          </p:cNvPr>
          <p:cNvSpPr/>
          <p:nvPr/>
        </p:nvSpPr>
        <p:spPr>
          <a:xfrm>
            <a:off x="4047531" y="1994539"/>
            <a:ext cx="1812024" cy="8053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BTS2 CIEL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804FAF9-23CA-4493-B510-D789FAAC4447}"/>
              </a:ext>
            </a:extLst>
          </p:cNvPr>
          <p:cNvSpPr/>
          <p:nvPr/>
        </p:nvSpPr>
        <p:spPr>
          <a:xfrm>
            <a:off x="5775740" y="1994539"/>
            <a:ext cx="455841" cy="8053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dirty="0"/>
              <a:t>BTS CIEL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36B0B0B-1416-4EB5-A940-38E5837D9702}"/>
              </a:ext>
            </a:extLst>
          </p:cNvPr>
          <p:cNvSpPr txBox="1"/>
          <p:nvPr/>
        </p:nvSpPr>
        <p:spPr>
          <a:xfrm>
            <a:off x="8392216" y="6238476"/>
            <a:ext cx="1712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Année scolaire</a:t>
            </a:r>
          </a:p>
          <a:p>
            <a:r>
              <a:rPr lang="fr-FR" dirty="0"/>
              <a:t> 27-28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B163D9B-4A3E-4E72-BE15-53BD33FB5305}"/>
              </a:ext>
            </a:extLst>
          </p:cNvPr>
          <p:cNvSpPr/>
          <p:nvPr/>
        </p:nvSpPr>
        <p:spPr>
          <a:xfrm>
            <a:off x="3654673" y="1053114"/>
            <a:ext cx="455841" cy="8053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dirty="0"/>
              <a:t>BTS CIEL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DDC578D-81F7-449A-976F-1C60A1FC5D50}"/>
              </a:ext>
            </a:extLst>
          </p:cNvPr>
          <p:cNvSpPr/>
          <p:nvPr/>
        </p:nvSpPr>
        <p:spPr>
          <a:xfrm>
            <a:off x="3654673" y="72951"/>
            <a:ext cx="455841" cy="80534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dirty="0"/>
              <a:t>CS Cyber</a:t>
            </a:r>
          </a:p>
        </p:txBody>
      </p:sp>
    </p:spTree>
    <p:extLst>
      <p:ext uri="{BB962C8B-B14F-4D97-AF65-F5344CB8AC3E}">
        <p14:creationId xmlns:p14="http://schemas.microsoft.com/office/powerpoint/2010/main" val="191164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38" grpId="0" animBg="1"/>
      <p:bldP spid="42" grpId="0" animBg="1"/>
      <p:bldP spid="43" grpId="0" animBg="1"/>
      <p:bldP spid="30" grpId="0" animBg="1"/>
      <p:bldP spid="32" grpId="0" animBg="1"/>
      <p:bldP spid="33" grpId="0" animBg="1"/>
      <p:bldP spid="34" grpId="0" animBg="1"/>
      <p:bldP spid="20" grpId="0" animBg="1"/>
      <p:bldP spid="35" grpId="0" animBg="1"/>
      <p:bldP spid="36" grpId="0" animBg="1"/>
      <p:bldP spid="37" grpId="0" animBg="1"/>
      <p:bldP spid="44" grpId="0" animBg="1"/>
      <p:bldP spid="45" grpId="0" animBg="1"/>
      <p:bldP spid="48" grpId="0" animBg="1"/>
      <p:bldP spid="49" grpId="0"/>
      <p:bldP spid="50" grpId="0" animBg="1"/>
      <p:bldP spid="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810726-0605-4FE7-9A84-9BCB88F3A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946104" cy="71184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 formation numérique faire après un Bac Pro CIEL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1465F-209A-4395-8EE9-888E52ECC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6</a:t>
            </a:fld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28A7FA3-41DB-4651-B237-D1974AA53A82}"/>
              </a:ext>
            </a:extLst>
          </p:cNvPr>
          <p:cNvSpPr/>
          <p:nvPr/>
        </p:nvSpPr>
        <p:spPr>
          <a:xfrm>
            <a:off x="2683631" y="2824031"/>
            <a:ext cx="3013547" cy="138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Bac pro CIEL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7600B67B-2EBD-4197-9899-6BC922FB53C4}"/>
              </a:ext>
            </a:extLst>
          </p:cNvPr>
          <p:cNvSpPr/>
          <p:nvPr/>
        </p:nvSpPr>
        <p:spPr>
          <a:xfrm>
            <a:off x="7500625" y="1622984"/>
            <a:ext cx="4320000" cy="14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 CIEL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CB7198F4-63FE-43B8-B04F-31603DDCBD27}"/>
              </a:ext>
            </a:extLst>
          </p:cNvPr>
          <p:cNvSpPr/>
          <p:nvPr/>
        </p:nvSpPr>
        <p:spPr>
          <a:xfrm>
            <a:off x="7537753" y="4209806"/>
            <a:ext cx="2484822" cy="14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Certificat de spécialisation Cybersécurité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4A84627-2B8D-4536-B8A5-90566C4805F9}"/>
              </a:ext>
            </a:extLst>
          </p:cNvPr>
          <p:cNvSpPr/>
          <p:nvPr/>
        </p:nvSpPr>
        <p:spPr>
          <a:xfrm>
            <a:off x="229832" y="2827033"/>
            <a:ext cx="1812024" cy="14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  <a:r>
              <a:rPr lang="fr-FR" baseline="30000" dirty="0"/>
              <a:t>de</a:t>
            </a:r>
            <a:r>
              <a:rPr lang="fr-FR" dirty="0"/>
              <a:t>  MTNE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77CA684-A401-47D4-BCC1-FFFD306D0466}"/>
              </a:ext>
            </a:extLst>
          </p:cNvPr>
          <p:cNvSpPr txBox="1"/>
          <p:nvPr/>
        </p:nvSpPr>
        <p:spPr>
          <a:xfrm>
            <a:off x="4190405" y="231271"/>
            <a:ext cx="2396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Voie professionnelle</a:t>
            </a: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9F48D93-D760-4163-9A07-A049945867A5}"/>
              </a:ext>
            </a:extLst>
          </p:cNvPr>
          <p:cNvCxnSpPr>
            <a:cxnSpLocks/>
            <a:stCxn id="15" idx="3"/>
            <a:endCxn id="6" idx="1"/>
          </p:cNvCxnSpPr>
          <p:nvPr/>
        </p:nvCxnSpPr>
        <p:spPr>
          <a:xfrm flipV="1">
            <a:off x="2041856" y="3516919"/>
            <a:ext cx="641775" cy="117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B9A83AC-16F7-425D-B65E-AFE425476CE1}"/>
              </a:ext>
            </a:extLst>
          </p:cNvPr>
          <p:cNvSpPr txBox="1"/>
          <p:nvPr/>
        </p:nvSpPr>
        <p:spPr>
          <a:xfrm>
            <a:off x="5135676" y="4386193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 ans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D4A5EC79-FB38-4592-BBDD-69BA145712A4}"/>
              </a:ext>
            </a:extLst>
          </p:cNvPr>
          <p:cNvSpPr txBox="1"/>
          <p:nvPr/>
        </p:nvSpPr>
        <p:spPr>
          <a:xfrm>
            <a:off x="9660625" y="5682633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 an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C6BA6253-333D-4C0E-BC97-6568A3B25BAB}"/>
              </a:ext>
            </a:extLst>
          </p:cNvPr>
          <p:cNvSpPr txBox="1"/>
          <p:nvPr/>
        </p:nvSpPr>
        <p:spPr>
          <a:xfrm>
            <a:off x="1679906" y="4386274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 an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9E3F7C04-B40C-43CF-A6C1-C080157228F5}"/>
              </a:ext>
            </a:extLst>
          </p:cNvPr>
          <p:cNvSpPr txBox="1"/>
          <p:nvPr/>
        </p:nvSpPr>
        <p:spPr>
          <a:xfrm>
            <a:off x="11322047" y="3244334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 ans</a:t>
            </a:r>
          </a:p>
        </p:txBody>
      </p:sp>
      <p:cxnSp>
        <p:nvCxnSpPr>
          <p:cNvPr id="79" name="Connecteur : en angle 78">
            <a:extLst>
              <a:ext uri="{FF2B5EF4-FFF2-40B4-BE49-F238E27FC236}">
                <a16:creationId xmlns:a16="http://schemas.microsoft.com/office/drawing/2014/main" id="{C7469918-9245-4EDC-A837-F3770C9A91AF}"/>
              </a:ext>
            </a:extLst>
          </p:cNvPr>
          <p:cNvCxnSpPr>
            <a:stCxn id="6" idx="3"/>
            <a:endCxn id="13" idx="1"/>
          </p:cNvCxnSpPr>
          <p:nvPr/>
        </p:nvCxnSpPr>
        <p:spPr>
          <a:xfrm flipV="1">
            <a:off x="5697178" y="2324665"/>
            <a:ext cx="1803447" cy="1192254"/>
          </a:xfrm>
          <a:prstGeom prst="bentConnector3">
            <a:avLst>
              <a:gd name="adj1" fmla="val 5105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 : en angle 80">
            <a:extLst>
              <a:ext uri="{FF2B5EF4-FFF2-40B4-BE49-F238E27FC236}">
                <a16:creationId xmlns:a16="http://schemas.microsoft.com/office/drawing/2014/main" id="{62B238F0-8FD8-42A6-8DD8-169057595767}"/>
              </a:ext>
            </a:extLst>
          </p:cNvPr>
          <p:cNvCxnSpPr>
            <a:stCxn id="6" idx="3"/>
            <a:endCxn id="14" idx="1"/>
          </p:cNvCxnSpPr>
          <p:nvPr/>
        </p:nvCxnSpPr>
        <p:spPr>
          <a:xfrm>
            <a:off x="5697178" y="3516919"/>
            <a:ext cx="1840575" cy="1394568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844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810726-0605-4FE7-9A84-9BCB88F3A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711849"/>
          </a:xfrm>
        </p:spPr>
        <p:txBody>
          <a:bodyPr/>
          <a:lstStyle/>
          <a:p>
            <a:r>
              <a:rPr lang="fr-FR" dirty="0"/>
              <a:t>Les formations Numériques au lycée S. de Beauvoir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57BE5E-328B-406C-8499-F09D12554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1465F-209A-4395-8EE9-888E52ECC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7</a:t>
            </a:fld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28A7FA3-41DB-4651-B237-D1974AA53A82}"/>
              </a:ext>
            </a:extLst>
          </p:cNvPr>
          <p:cNvSpPr/>
          <p:nvPr/>
        </p:nvSpPr>
        <p:spPr>
          <a:xfrm>
            <a:off x="2257548" y="2959719"/>
            <a:ext cx="1812024" cy="138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Bac pro CIEL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ED1E9B6-A74C-4FAF-B54E-7C0E6D851BBF}"/>
              </a:ext>
            </a:extLst>
          </p:cNvPr>
          <p:cNvSpPr/>
          <p:nvPr/>
        </p:nvSpPr>
        <p:spPr>
          <a:xfrm>
            <a:off x="5111614" y="2959719"/>
            <a:ext cx="1812024" cy="13857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Bac Techno STI2D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D7B35E1-721B-4A2D-A013-FED469709A84}"/>
              </a:ext>
            </a:extLst>
          </p:cNvPr>
          <p:cNvSpPr/>
          <p:nvPr/>
        </p:nvSpPr>
        <p:spPr>
          <a:xfrm>
            <a:off x="7965680" y="2959719"/>
            <a:ext cx="1812024" cy="1385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Bac Général </a:t>
            </a:r>
            <a:r>
              <a:rPr lang="fr-FR" dirty="0" err="1"/>
              <a:t>eds</a:t>
            </a:r>
            <a:r>
              <a:rPr lang="fr-FR" dirty="0"/>
              <a:t> SI ou NSI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F28B3083-EA54-422F-BABD-234934D3DCF4}"/>
              </a:ext>
            </a:extLst>
          </p:cNvPr>
          <p:cNvGrpSpPr/>
          <p:nvPr/>
        </p:nvGrpSpPr>
        <p:grpSpPr>
          <a:xfrm>
            <a:off x="553212" y="4077231"/>
            <a:ext cx="11521091" cy="584775"/>
            <a:chOff x="480060" y="3333420"/>
            <a:chExt cx="11521091" cy="584775"/>
          </a:xfrm>
        </p:grpSpPr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E3E8BACE-C89D-457B-8E1C-EF4B05B7F89E}"/>
                </a:ext>
              </a:extLst>
            </p:cNvPr>
            <p:cNvCxnSpPr/>
            <p:nvPr/>
          </p:nvCxnSpPr>
          <p:spPr>
            <a:xfrm>
              <a:off x="480060" y="3794760"/>
              <a:ext cx="106756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4232296-B20E-4FCC-9360-5F934E4A39C3}"/>
                </a:ext>
              </a:extLst>
            </p:cNvPr>
            <p:cNvSpPr txBox="1"/>
            <p:nvPr/>
          </p:nvSpPr>
          <p:spPr>
            <a:xfrm>
              <a:off x="10993259" y="3333420"/>
              <a:ext cx="100789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Bac</a:t>
              </a:r>
              <a:endParaRPr lang="fr-FR" dirty="0"/>
            </a:p>
          </p:txBody>
        </p:sp>
      </p:grp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7600B67B-2EBD-4197-9899-6BC922FB53C4}"/>
              </a:ext>
            </a:extLst>
          </p:cNvPr>
          <p:cNvSpPr/>
          <p:nvPr/>
        </p:nvSpPr>
        <p:spPr>
          <a:xfrm>
            <a:off x="1068448" y="4716177"/>
            <a:ext cx="4320000" cy="140336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BTS CIEL ouverture 09/2023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CB7198F4-63FE-43B8-B04F-31603DDCBD27}"/>
              </a:ext>
            </a:extLst>
          </p:cNvPr>
          <p:cNvSpPr/>
          <p:nvPr/>
        </p:nvSpPr>
        <p:spPr>
          <a:xfrm>
            <a:off x="6125778" y="4807823"/>
            <a:ext cx="4320000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Certificat de spécialisation Cybersécurité ouverture 09/2024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C4A84627-2B8D-4536-B8A5-90566C4805F9}"/>
              </a:ext>
            </a:extLst>
          </p:cNvPr>
          <p:cNvSpPr/>
          <p:nvPr/>
        </p:nvSpPr>
        <p:spPr>
          <a:xfrm>
            <a:off x="2244508" y="1744656"/>
            <a:ext cx="1812024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  <a:r>
              <a:rPr lang="fr-FR" baseline="30000" dirty="0"/>
              <a:t>de</a:t>
            </a:r>
            <a:r>
              <a:rPr lang="fr-FR" dirty="0"/>
              <a:t>  MTNE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9AC5ED0F-DEC1-436E-8D28-0EA5FFE8FB2D}"/>
              </a:ext>
            </a:extLst>
          </p:cNvPr>
          <p:cNvSpPr/>
          <p:nvPr/>
        </p:nvSpPr>
        <p:spPr>
          <a:xfrm>
            <a:off x="6569004" y="1744656"/>
            <a:ext cx="1812024" cy="8053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  <a:r>
              <a:rPr lang="fr-FR" baseline="30000" dirty="0"/>
              <a:t>de</a:t>
            </a:r>
            <a:r>
              <a:rPr lang="fr-FR" dirty="0"/>
              <a:t>  générale et technologique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77CA684-A401-47D4-BCC1-FFFD306D0466}"/>
              </a:ext>
            </a:extLst>
          </p:cNvPr>
          <p:cNvSpPr txBox="1"/>
          <p:nvPr/>
        </p:nvSpPr>
        <p:spPr>
          <a:xfrm rot="16200000">
            <a:off x="658258" y="3228513"/>
            <a:ext cx="2396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Voie professionnelle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27C2AA1-3E90-4D78-92B3-F9BB596BCE3B}"/>
              </a:ext>
            </a:extLst>
          </p:cNvPr>
          <p:cNvSpPr txBox="1"/>
          <p:nvPr/>
        </p:nvSpPr>
        <p:spPr>
          <a:xfrm rot="16200000">
            <a:off x="3647379" y="3362055"/>
            <a:ext cx="220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Voie technologique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81816E0-71EC-4D9B-A770-EB7DDEF9C8CD}"/>
              </a:ext>
            </a:extLst>
          </p:cNvPr>
          <p:cNvSpPr txBox="1"/>
          <p:nvPr/>
        </p:nvSpPr>
        <p:spPr>
          <a:xfrm rot="16200000">
            <a:off x="6056453" y="2693704"/>
            <a:ext cx="3267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Voie générale 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3A938D1-1ECB-4B1F-BE5D-5D74253BB5A4}"/>
              </a:ext>
            </a:extLst>
          </p:cNvPr>
          <p:cNvCxnSpPr>
            <a:cxnSpLocks/>
            <a:stCxn id="16" idx="2"/>
            <a:endCxn id="8" idx="0"/>
          </p:cNvCxnSpPr>
          <p:nvPr/>
        </p:nvCxnSpPr>
        <p:spPr>
          <a:xfrm flipH="1">
            <a:off x="6017626" y="2550000"/>
            <a:ext cx="1457390" cy="40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30863AA-6F84-4975-8B36-6B2B76D4FE47}"/>
              </a:ext>
            </a:extLst>
          </p:cNvPr>
          <p:cNvCxnSpPr>
            <a:cxnSpLocks/>
            <a:stCxn id="16" idx="2"/>
            <a:endCxn id="9" idx="0"/>
          </p:cNvCxnSpPr>
          <p:nvPr/>
        </p:nvCxnSpPr>
        <p:spPr>
          <a:xfrm>
            <a:off x="7475016" y="2550000"/>
            <a:ext cx="1396676" cy="40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D9F48D93-D760-4163-9A07-A049945867A5}"/>
              </a:ext>
            </a:extLst>
          </p:cNvPr>
          <p:cNvCxnSpPr>
            <a:cxnSpLocks/>
            <a:stCxn id="15" idx="2"/>
            <a:endCxn id="6" idx="0"/>
          </p:cNvCxnSpPr>
          <p:nvPr/>
        </p:nvCxnSpPr>
        <p:spPr>
          <a:xfrm>
            <a:off x="3150520" y="2550000"/>
            <a:ext cx="13040" cy="409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472A6784-8892-44FF-83FA-5FECF64AD86B}"/>
              </a:ext>
            </a:extLst>
          </p:cNvPr>
          <p:cNvCxnSpPr>
            <a:cxnSpLocks/>
            <a:stCxn id="6" idx="2"/>
            <a:endCxn id="13" idx="0"/>
          </p:cNvCxnSpPr>
          <p:nvPr/>
        </p:nvCxnSpPr>
        <p:spPr>
          <a:xfrm>
            <a:off x="3163560" y="4345494"/>
            <a:ext cx="64888" cy="37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9922A607-7C5F-4746-8D48-54490F2A88B9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>
            <a:off x="3163560" y="4345494"/>
            <a:ext cx="5122218" cy="462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CD7B1C90-564C-45D8-901F-5EB3CBDDEF21}"/>
              </a:ext>
            </a:extLst>
          </p:cNvPr>
          <p:cNvCxnSpPr>
            <a:cxnSpLocks/>
            <a:stCxn id="8" idx="2"/>
            <a:endCxn id="14" idx="0"/>
          </p:cNvCxnSpPr>
          <p:nvPr/>
        </p:nvCxnSpPr>
        <p:spPr>
          <a:xfrm>
            <a:off x="6017626" y="4345493"/>
            <a:ext cx="2268152" cy="462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5E91C8C4-B49A-4491-BEAB-56AB67C58AB3}"/>
              </a:ext>
            </a:extLst>
          </p:cNvPr>
          <p:cNvCxnSpPr>
            <a:cxnSpLocks/>
            <a:stCxn id="8" idx="2"/>
            <a:endCxn id="13" idx="0"/>
          </p:cNvCxnSpPr>
          <p:nvPr/>
        </p:nvCxnSpPr>
        <p:spPr>
          <a:xfrm flipH="1">
            <a:off x="3228448" y="4345493"/>
            <a:ext cx="2789178" cy="370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6391AA55-8679-481A-8728-125B48A840C2}"/>
              </a:ext>
            </a:extLst>
          </p:cNvPr>
          <p:cNvCxnSpPr>
            <a:cxnSpLocks/>
            <a:stCxn id="9" idx="2"/>
            <a:endCxn id="14" idx="0"/>
          </p:cNvCxnSpPr>
          <p:nvPr/>
        </p:nvCxnSpPr>
        <p:spPr>
          <a:xfrm flipH="1">
            <a:off x="8285778" y="4345494"/>
            <a:ext cx="585914" cy="462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B166D084-1F94-4B59-B1F0-574EED3F9E80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3228448" y="4345494"/>
            <a:ext cx="5643244" cy="370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2B9A83AC-16F7-425D-B65E-AFE425476CE1}"/>
              </a:ext>
            </a:extLst>
          </p:cNvPr>
          <p:cNvSpPr txBox="1"/>
          <p:nvPr/>
        </p:nvSpPr>
        <p:spPr>
          <a:xfrm>
            <a:off x="436951" y="4718256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 ans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D4A5EC79-FB38-4592-BBDD-69BA145712A4}"/>
              </a:ext>
            </a:extLst>
          </p:cNvPr>
          <p:cNvSpPr txBox="1"/>
          <p:nvPr/>
        </p:nvSpPr>
        <p:spPr>
          <a:xfrm>
            <a:off x="5586683" y="4695653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 an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D26881F8-3243-4D2F-9B3B-6271D5F3E012}"/>
              </a:ext>
            </a:extLst>
          </p:cNvPr>
          <p:cNvCxnSpPr/>
          <p:nvPr/>
        </p:nvCxnSpPr>
        <p:spPr>
          <a:xfrm>
            <a:off x="2040967" y="2743077"/>
            <a:ext cx="9535840" cy="76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77A1153C-DEFA-49A4-BE18-303FED6E2803}"/>
              </a:ext>
            </a:extLst>
          </p:cNvPr>
          <p:cNvCxnSpPr/>
          <p:nvPr/>
        </p:nvCxnSpPr>
        <p:spPr>
          <a:xfrm>
            <a:off x="2040967" y="3685233"/>
            <a:ext cx="9535840" cy="76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E2F8769C-15A5-4DDE-A754-BE0F242B4E48}"/>
              </a:ext>
            </a:extLst>
          </p:cNvPr>
          <p:cNvCxnSpPr/>
          <p:nvPr/>
        </p:nvCxnSpPr>
        <p:spPr>
          <a:xfrm>
            <a:off x="882366" y="4550660"/>
            <a:ext cx="11035187" cy="0"/>
          </a:xfrm>
          <a:prstGeom prst="line">
            <a:avLst/>
          </a:prstGeom>
          <a:ln w="762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612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53D3F-B619-48AA-9A7D-2F91FE4FD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PFMP, stage…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8490C9-6C8B-4DCB-AAA1-A275C6029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PFMP: période de formation en milieu professionnel terme utilisé en bac pro</a:t>
            </a:r>
          </a:p>
          <a:p>
            <a:r>
              <a:rPr lang="fr-FR" dirty="0"/>
              <a:t>Stage: idem mais terme utilisé en général dans le supérieur dont le BTS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63DD3-DE30-49ED-AA83-4222735E9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5DD010-F0C8-477F-B883-F62C0F7A7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2614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853D3F-B619-48AA-9A7D-2F91FE4FD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PFMP durée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08490C9-6C8B-4DCB-AAA1-A275C6029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5" y="1853754"/>
            <a:ext cx="9520158" cy="4199727"/>
          </a:xfrm>
        </p:spPr>
        <p:txBody>
          <a:bodyPr/>
          <a:lstStyle/>
          <a:p>
            <a:r>
              <a:rPr lang="fr-FR" sz="2400" b="1" u="sng" dirty="0"/>
              <a:t> 6 semaines en seconde MTNE</a:t>
            </a:r>
          </a:p>
          <a:p>
            <a:pPr lvl="1"/>
            <a:r>
              <a:rPr lang="fr-FR" sz="2000" b="1" u="sng" dirty="0"/>
              <a:t>24 Mars au 11 Avril 2025</a:t>
            </a:r>
          </a:p>
          <a:p>
            <a:pPr lvl="1"/>
            <a:r>
              <a:rPr lang="fr-FR" sz="2000" b="1" u="sng" dirty="0"/>
              <a:t>9 Juin au 27 Juin 2025</a:t>
            </a:r>
          </a:p>
          <a:p>
            <a:r>
              <a:rPr lang="fr-FR" dirty="0"/>
              <a:t>8 semaines en première CIEL</a:t>
            </a:r>
          </a:p>
          <a:p>
            <a:pPr lvl="1"/>
            <a:r>
              <a:rPr lang="fr-FR" dirty="0"/>
              <a:t>25 novembre au 20 Décembre 2024</a:t>
            </a:r>
          </a:p>
          <a:p>
            <a:pPr lvl="1"/>
            <a:r>
              <a:rPr lang="fr-FR" dirty="0"/>
              <a:t>28 Avril au 23 Mai</a:t>
            </a:r>
          </a:p>
          <a:p>
            <a:r>
              <a:rPr lang="fr-FR" dirty="0"/>
              <a:t>6 semaines en terminale pro CIEL</a:t>
            </a:r>
          </a:p>
          <a:p>
            <a:pPr lvl="1"/>
            <a:r>
              <a:rPr lang="fr-FR" dirty="0"/>
              <a:t>6 Janvier au 14 Février</a:t>
            </a:r>
          </a:p>
          <a:p>
            <a:r>
              <a:rPr lang="fr-FR" b="1" dirty="0"/>
              <a:t>8 Semaines en BTS et 18 semaines en CS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63DD3-DE30-49ED-AA83-4222735E9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/>
              <a:t>Titre de la présentation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5DD010-F0C8-477F-B883-F62C0F7A7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8F63A3B-78C7-47BE-AE5E-E10140E04643}" type="slidenum">
              <a:rPr lang="fr-FR" smtClean="0"/>
              <a:pPr rtl="0"/>
              <a:t>9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06AC49-7857-4BAF-850D-63A2DBEE9D58}"/>
              </a:ext>
            </a:extLst>
          </p:cNvPr>
          <p:cNvSpPr txBox="1"/>
          <p:nvPr/>
        </p:nvSpPr>
        <p:spPr>
          <a:xfrm>
            <a:off x="7504771" y="2397512"/>
            <a:ext cx="4215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La durée en fin de cycle de formation doit être respectée sans quoi le diplôme peut ne pas être délivré</a:t>
            </a:r>
          </a:p>
        </p:txBody>
      </p:sp>
    </p:spTree>
    <p:extLst>
      <p:ext uri="{BB962C8B-B14F-4D97-AF65-F5344CB8AC3E}">
        <p14:creationId xmlns:p14="http://schemas.microsoft.com/office/powerpoint/2010/main" val="1499009519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erie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2601</TotalTime>
  <Words>868</Words>
  <Application>Microsoft Office PowerPoint</Application>
  <PresentationFormat>Grand écran</PresentationFormat>
  <Paragraphs>207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Aptos</vt:lpstr>
      <vt:lpstr>Arial</vt:lpstr>
      <vt:lpstr>Arial Black</vt:lpstr>
      <vt:lpstr>Palatino Linotype</vt:lpstr>
      <vt:lpstr>Sabon Next LT</vt:lpstr>
      <vt:lpstr>Galerie</vt:lpstr>
      <vt:lpstr>Le Bac Professionnel CIEL</vt:lpstr>
      <vt:lpstr>Le Bac Pro CIEL au lycée polyvalent Simone de Beauvoir</vt:lpstr>
      <vt:lpstr>Présentation PowerPoint</vt:lpstr>
      <vt:lpstr>Le Bac Pro 2026 à Simone de Beauvoir</vt:lpstr>
      <vt:lpstr>CIEL la filière a démarré:  --Seconde et BTS en septembre 2023   --CS Cyber en Sept 2024</vt:lpstr>
      <vt:lpstr>Quelle formation numérique faire après un Bac Pro CIEL</vt:lpstr>
      <vt:lpstr>Les formations Numériques au lycée S. de Beauvoir</vt:lpstr>
      <vt:lpstr>PFMP, stage…</vt:lpstr>
      <vt:lpstr>PFMP durée</vt:lpstr>
      <vt:lpstr>PFMP Allocation financière</vt:lpstr>
      <vt:lpstr>PFMP La fiche de renseignement</vt:lpstr>
      <vt:lpstr>PFMP La convention de stage</vt:lpstr>
      <vt:lpstr>Signature électronique  de la convention de stage</vt:lpstr>
      <vt:lpstr>Surveillez vos mails !!</vt:lpstr>
      <vt:lpstr>PFMP support: entreprise, laquelle , pourquoi faire</vt:lpstr>
      <vt:lpstr>PFMP support: entreprise, laquelle , pourquoi faire</vt:lpstr>
      <vt:lpstr>PFMP support: entreprise, laquelle , pourquoi faire</vt:lpstr>
      <vt:lpstr>PFMP support: entreprise, laquelle , pourquoi faire</vt:lpstr>
      <vt:lpstr>PFMP support: entreprise, laquelle , pourquoi faire</vt:lpstr>
      <vt:lpstr>PFMP support: entreprise, laquelle , pourquoi faire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PRÉSENTATION</dc:title>
  <dc:subject/>
  <dc:creator>Jean-Yves</dc:creator>
  <cp:lastModifiedBy>Jean-Yves</cp:lastModifiedBy>
  <cp:revision>38</cp:revision>
  <dcterms:created xsi:type="dcterms:W3CDTF">2023-10-20T08:57:27Z</dcterms:created>
  <dcterms:modified xsi:type="dcterms:W3CDTF">2025-01-07T16:52:00Z</dcterms:modified>
</cp:coreProperties>
</file>