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0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10/12/2024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purl.org/dc/dcmitype/"/>
    <ds:schemaRef ds:uri="http://schemas.microsoft.com/sharepoint/v3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451</TotalTime>
  <Words>489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adjoint2</cp:lastModifiedBy>
  <cp:revision>48</cp:revision>
  <dcterms:created xsi:type="dcterms:W3CDTF">2020-03-05T15:21:24Z</dcterms:created>
  <dcterms:modified xsi:type="dcterms:W3CDTF">2024-12-10T08:15:49Z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